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1" r:id="rId4"/>
    <p:sldId id="283" r:id="rId5"/>
    <p:sldId id="285" r:id="rId6"/>
    <p:sldId id="286" r:id="rId7"/>
    <p:sldId id="287" r:id="rId8"/>
    <p:sldId id="289" r:id="rId9"/>
    <p:sldId id="290" r:id="rId10"/>
    <p:sldId id="288" r:id="rId11"/>
    <p:sldId id="291" r:id="rId12"/>
    <p:sldId id="295" r:id="rId13"/>
    <p:sldId id="296" r:id="rId14"/>
    <p:sldId id="297" r:id="rId15"/>
    <p:sldId id="298" r:id="rId16"/>
    <p:sldId id="292" r:id="rId17"/>
    <p:sldId id="293" r:id="rId18"/>
    <p:sldId id="294" r:id="rId19"/>
    <p:sldId id="299" r:id="rId20"/>
    <p:sldId id="279" r:id="rId21"/>
    <p:sldId id="284" r:id="rId22"/>
    <p:sldId id="300" r:id="rId23"/>
    <p:sldId id="282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01EC0-3D47-B544-8952-33E1FFEEB9D3}" v="214" dt="2023-03-18T20:24:37.140"/>
    <p1510:client id="{540BBA86-E629-49DD-8B45-29ED0BDAB19B}" v="7" dt="2023-03-19T15:56:26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94694"/>
  </p:normalViewPr>
  <p:slideViewPr>
    <p:cSldViewPr snapToGrid="0">
      <p:cViewPr varScale="1">
        <p:scale>
          <a:sx n="114" d="100"/>
          <a:sy n="114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25601EC0-3D47-B544-8952-33E1FFEEB9D3}"/>
    <pc:docChg chg="custSel delSld modSld sldOrd">
      <pc:chgData name="Thomas Montgomery" userId="9a987324697dbfac" providerId="LiveId" clId="{25601EC0-3D47-B544-8952-33E1FFEEB9D3}" dt="2023-03-18T20:26:40.244" v="747" actId="14100"/>
      <pc:docMkLst>
        <pc:docMk/>
      </pc:docMkLst>
      <pc:sldChg chg="modSp mod">
        <pc:chgData name="Thomas Montgomery" userId="9a987324697dbfac" providerId="LiveId" clId="{25601EC0-3D47-B544-8952-33E1FFEEB9D3}" dt="2023-03-16T14:44:35.111" v="11" actId="313"/>
        <pc:sldMkLst>
          <pc:docMk/>
          <pc:sldMk cId="6218901" sldId="256"/>
        </pc:sldMkLst>
        <pc:spChg chg="mod">
          <ac:chgData name="Thomas Montgomery" userId="9a987324697dbfac" providerId="LiveId" clId="{25601EC0-3D47-B544-8952-33E1FFEEB9D3}" dt="2023-03-16T14:44:35.111" v="11" actId="313"/>
          <ac:spMkLst>
            <pc:docMk/>
            <pc:sldMk cId="6218901" sldId="256"/>
            <ac:spMk id="2" creationId="{7C2630CE-D9EE-C548-8C14-073D4985013F}"/>
          </ac:spMkLst>
        </pc:spChg>
      </pc:sldChg>
      <pc:sldChg chg="modSp mod">
        <pc:chgData name="Thomas Montgomery" userId="9a987324697dbfac" providerId="LiveId" clId="{25601EC0-3D47-B544-8952-33E1FFEEB9D3}" dt="2023-03-18T17:27:14.015" v="545" actId="948"/>
        <pc:sldMkLst>
          <pc:docMk/>
          <pc:sldMk cId="2698219672" sldId="270"/>
        </pc:sldMkLst>
        <pc:spChg chg="mod">
          <ac:chgData name="Thomas Montgomery" userId="9a987324697dbfac" providerId="LiveId" clId="{25601EC0-3D47-B544-8952-33E1FFEEB9D3}" dt="2023-03-18T17:27:14.015" v="545" actId="948"/>
          <ac:spMkLst>
            <pc:docMk/>
            <pc:sldMk cId="2698219672" sldId="270"/>
            <ac:spMk id="3" creationId="{6F0865E0-1303-8549-8F5E-F4596BF9DCD5}"/>
          </ac:spMkLst>
        </pc:spChg>
      </pc:sldChg>
      <pc:sldChg chg="del">
        <pc:chgData name="Thomas Montgomery" userId="9a987324697dbfac" providerId="LiveId" clId="{25601EC0-3D47-B544-8952-33E1FFEEB9D3}" dt="2023-03-16T19:35:07.002" v="298" actId="2696"/>
        <pc:sldMkLst>
          <pc:docMk/>
          <pc:sldMk cId="4278340786" sldId="271"/>
        </pc:sldMkLst>
      </pc:sldChg>
      <pc:sldChg chg="del">
        <pc:chgData name="Thomas Montgomery" userId="9a987324697dbfac" providerId="LiveId" clId="{25601EC0-3D47-B544-8952-33E1FFEEB9D3}" dt="2023-03-16T19:35:01.794" v="297" actId="2696"/>
        <pc:sldMkLst>
          <pc:docMk/>
          <pc:sldMk cId="3246583040" sldId="272"/>
        </pc:sldMkLst>
      </pc:sldChg>
      <pc:sldChg chg="del">
        <pc:chgData name="Thomas Montgomery" userId="9a987324697dbfac" providerId="LiveId" clId="{25601EC0-3D47-B544-8952-33E1FFEEB9D3}" dt="2023-03-16T19:34:54.567" v="296" actId="2696"/>
        <pc:sldMkLst>
          <pc:docMk/>
          <pc:sldMk cId="3909761439" sldId="273"/>
        </pc:sldMkLst>
      </pc:sldChg>
      <pc:sldChg chg="del">
        <pc:chgData name="Thomas Montgomery" userId="9a987324697dbfac" providerId="LiveId" clId="{25601EC0-3D47-B544-8952-33E1FFEEB9D3}" dt="2023-03-16T19:34:49.094" v="295" actId="2696"/>
        <pc:sldMkLst>
          <pc:docMk/>
          <pc:sldMk cId="1535353385" sldId="274"/>
        </pc:sldMkLst>
      </pc:sldChg>
      <pc:sldChg chg="del">
        <pc:chgData name="Thomas Montgomery" userId="9a987324697dbfac" providerId="LiveId" clId="{25601EC0-3D47-B544-8952-33E1FFEEB9D3}" dt="2023-03-16T19:34:43.773" v="294" actId="2696"/>
        <pc:sldMkLst>
          <pc:docMk/>
          <pc:sldMk cId="3885393828" sldId="275"/>
        </pc:sldMkLst>
      </pc:sldChg>
      <pc:sldChg chg="del">
        <pc:chgData name="Thomas Montgomery" userId="9a987324697dbfac" providerId="LiveId" clId="{25601EC0-3D47-B544-8952-33E1FFEEB9D3}" dt="2023-03-16T19:34:33.420" v="293" actId="2696"/>
        <pc:sldMkLst>
          <pc:docMk/>
          <pc:sldMk cId="1439158332" sldId="276"/>
        </pc:sldMkLst>
      </pc:sldChg>
      <pc:sldChg chg="del">
        <pc:chgData name="Thomas Montgomery" userId="9a987324697dbfac" providerId="LiveId" clId="{25601EC0-3D47-B544-8952-33E1FFEEB9D3}" dt="2023-03-16T19:34:21.092" v="292" actId="2696"/>
        <pc:sldMkLst>
          <pc:docMk/>
          <pc:sldMk cId="2584771795" sldId="277"/>
        </pc:sldMkLst>
      </pc:sldChg>
      <pc:sldChg chg="del">
        <pc:chgData name="Thomas Montgomery" userId="9a987324697dbfac" providerId="LiveId" clId="{25601EC0-3D47-B544-8952-33E1FFEEB9D3}" dt="2023-03-16T19:35:11.904" v="299" actId="2696"/>
        <pc:sldMkLst>
          <pc:docMk/>
          <pc:sldMk cId="1847008502" sldId="278"/>
        </pc:sldMkLst>
      </pc:sldChg>
      <pc:sldChg chg="modSp mod">
        <pc:chgData name="Thomas Montgomery" userId="9a987324697dbfac" providerId="LiveId" clId="{25601EC0-3D47-B544-8952-33E1FFEEB9D3}" dt="2023-03-16T19:33:53.090" v="291" actId="27636"/>
        <pc:sldMkLst>
          <pc:docMk/>
          <pc:sldMk cId="1818510891" sldId="279"/>
        </pc:sldMkLst>
        <pc:spChg chg="mod">
          <ac:chgData name="Thomas Montgomery" userId="9a987324697dbfac" providerId="LiveId" clId="{25601EC0-3D47-B544-8952-33E1FFEEB9D3}" dt="2023-03-16T19:33:53.090" v="291" actId="27636"/>
          <ac:spMkLst>
            <pc:docMk/>
            <pc:sldMk cId="1818510891" sldId="279"/>
            <ac:spMk id="3" creationId="{6F0865E0-1303-8549-8F5E-F4596BF9DCD5}"/>
          </ac:spMkLst>
        </pc:spChg>
      </pc:sldChg>
      <pc:sldChg chg="del ord">
        <pc:chgData name="Thomas Montgomery" userId="9a987324697dbfac" providerId="LiveId" clId="{25601EC0-3D47-B544-8952-33E1FFEEB9D3}" dt="2023-03-16T19:51:57.415" v="431" actId="2696"/>
        <pc:sldMkLst>
          <pc:docMk/>
          <pc:sldMk cId="826737272" sldId="280"/>
        </pc:sldMkLst>
      </pc:sldChg>
      <pc:sldChg chg="addSp modSp mod">
        <pc:chgData name="Thomas Montgomery" userId="9a987324697dbfac" providerId="LiveId" clId="{25601EC0-3D47-B544-8952-33E1FFEEB9D3}" dt="2023-03-18T17:26:55.872" v="544" actId="948"/>
        <pc:sldMkLst>
          <pc:docMk/>
          <pc:sldMk cId="2126186167" sldId="281"/>
        </pc:sldMkLst>
        <pc:spChg chg="mod">
          <ac:chgData name="Thomas Montgomery" userId="9a987324697dbfac" providerId="LiveId" clId="{25601EC0-3D47-B544-8952-33E1FFEEB9D3}" dt="2023-03-18T17:26:55.872" v="544" actId="948"/>
          <ac:spMkLst>
            <pc:docMk/>
            <pc:sldMk cId="2126186167" sldId="281"/>
            <ac:spMk id="3" creationId="{6F0865E0-1303-8549-8F5E-F4596BF9DCD5}"/>
          </ac:spMkLst>
        </pc:spChg>
        <pc:picChg chg="add mod">
          <ac:chgData name="Thomas Montgomery" userId="9a987324697dbfac" providerId="LiveId" clId="{25601EC0-3D47-B544-8952-33E1FFEEB9D3}" dt="2023-03-16T14:49:53.962" v="25" actId="1076"/>
          <ac:picMkLst>
            <pc:docMk/>
            <pc:sldMk cId="2126186167" sldId="281"/>
            <ac:picMk id="1026" creationId="{4D1C9823-28CD-76D1-F49D-CD3D383E25A3}"/>
          </ac:picMkLst>
        </pc:picChg>
        <pc:picChg chg="add mod">
          <ac:chgData name="Thomas Montgomery" userId="9a987324697dbfac" providerId="LiveId" clId="{25601EC0-3D47-B544-8952-33E1FFEEB9D3}" dt="2023-03-16T14:49:56.317" v="26" actId="1076"/>
          <ac:picMkLst>
            <pc:docMk/>
            <pc:sldMk cId="2126186167" sldId="281"/>
            <ac:picMk id="1028" creationId="{5860E66A-D051-E535-DABF-51161ED15B40}"/>
          </ac:picMkLst>
        </pc:picChg>
        <pc:picChg chg="add mod">
          <ac:chgData name="Thomas Montgomery" userId="9a987324697dbfac" providerId="LiveId" clId="{25601EC0-3D47-B544-8952-33E1FFEEB9D3}" dt="2023-03-16T14:49:49.088" v="24" actId="1076"/>
          <ac:picMkLst>
            <pc:docMk/>
            <pc:sldMk cId="2126186167" sldId="281"/>
            <ac:picMk id="1030" creationId="{6AD3DDE2-9B5E-619A-695C-1B7F57470CE6}"/>
          </ac:picMkLst>
        </pc:picChg>
      </pc:sldChg>
      <pc:sldChg chg="addSp delSp modSp mod">
        <pc:chgData name="Thomas Montgomery" userId="9a987324697dbfac" providerId="LiveId" clId="{25601EC0-3D47-B544-8952-33E1FFEEB9D3}" dt="2023-03-16T20:02:53.662" v="498" actId="1076"/>
        <pc:sldMkLst>
          <pc:docMk/>
          <pc:sldMk cId="3598815990" sldId="282"/>
        </pc:sldMkLst>
        <pc:spChg chg="mod">
          <ac:chgData name="Thomas Montgomery" userId="9a987324697dbfac" providerId="LiveId" clId="{25601EC0-3D47-B544-8952-33E1FFEEB9D3}" dt="2023-03-16T20:02:53.662" v="498" actId="1076"/>
          <ac:spMkLst>
            <pc:docMk/>
            <pc:sldMk cId="3598815990" sldId="282"/>
            <ac:spMk id="3" creationId="{6F0865E0-1303-8549-8F5E-F4596BF9DCD5}"/>
          </ac:spMkLst>
        </pc:spChg>
        <pc:picChg chg="add del">
          <ac:chgData name="Thomas Montgomery" userId="9a987324697dbfac" providerId="LiveId" clId="{25601EC0-3D47-B544-8952-33E1FFEEB9D3}" dt="2023-03-16T20:02:26.612" v="492"/>
          <ac:picMkLst>
            <pc:docMk/>
            <pc:sldMk cId="3598815990" sldId="282"/>
            <ac:picMk id="18434" creationId="{6E4F1F2F-8801-0B31-68F7-0D583D3B2D55}"/>
          </ac:picMkLst>
        </pc:picChg>
        <pc:picChg chg="add mod">
          <ac:chgData name="Thomas Montgomery" userId="9a987324697dbfac" providerId="LiveId" clId="{25601EC0-3D47-B544-8952-33E1FFEEB9D3}" dt="2023-03-16T20:02:38.777" v="494" actId="1076"/>
          <ac:picMkLst>
            <pc:docMk/>
            <pc:sldMk cId="3598815990" sldId="282"/>
            <ac:picMk id="18436" creationId="{22CA213E-4DBA-C285-F6E1-D914B2AAAD11}"/>
          </ac:picMkLst>
        </pc:picChg>
      </pc:sldChg>
      <pc:sldChg chg="modSp mod">
        <pc:chgData name="Thomas Montgomery" userId="9a987324697dbfac" providerId="LiveId" clId="{25601EC0-3D47-B544-8952-33E1FFEEB9D3}" dt="2023-03-18T17:27:32.047" v="546" actId="113"/>
        <pc:sldMkLst>
          <pc:docMk/>
          <pc:sldMk cId="630297939" sldId="283"/>
        </pc:sldMkLst>
        <pc:spChg chg="mod">
          <ac:chgData name="Thomas Montgomery" userId="9a987324697dbfac" providerId="LiveId" clId="{25601EC0-3D47-B544-8952-33E1FFEEB9D3}" dt="2023-03-18T17:27:32.047" v="546" actId="113"/>
          <ac:spMkLst>
            <pc:docMk/>
            <pc:sldMk cId="630297939" sldId="283"/>
            <ac:spMk id="3" creationId="{75E7AB43-9CD0-0B23-A045-A322A7B31CA4}"/>
          </ac:spMkLst>
        </pc:spChg>
      </pc:sldChg>
      <pc:sldChg chg="addSp delSp modSp mod">
        <pc:chgData name="Thomas Montgomery" userId="9a987324697dbfac" providerId="LiveId" clId="{25601EC0-3D47-B544-8952-33E1FFEEB9D3}" dt="2023-03-18T20:22:03.990" v="684" actId="1076"/>
        <pc:sldMkLst>
          <pc:docMk/>
          <pc:sldMk cId="3506309759" sldId="284"/>
        </pc:sldMkLst>
        <pc:spChg chg="mod">
          <ac:chgData name="Thomas Montgomery" userId="9a987324697dbfac" providerId="LiveId" clId="{25601EC0-3D47-B544-8952-33E1FFEEB9D3}" dt="2023-03-18T20:22:03.990" v="684" actId="1076"/>
          <ac:spMkLst>
            <pc:docMk/>
            <pc:sldMk cId="3506309759" sldId="284"/>
            <ac:spMk id="3" creationId="{6869509C-C83C-26FD-CAEA-E54FFA3A2593}"/>
          </ac:spMkLst>
        </pc:spChg>
        <pc:picChg chg="add del mod">
          <ac:chgData name="Thomas Montgomery" userId="9a987324697dbfac" providerId="LiveId" clId="{25601EC0-3D47-B544-8952-33E1FFEEB9D3}" dt="2023-03-16T19:30:51.822" v="277"/>
          <ac:picMkLst>
            <pc:docMk/>
            <pc:sldMk cId="3506309759" sldId="284"/>
            <ac:picMk id="10242" creationId="{0DDE198E-A36B-4E68-1440-5D7EC74CF9AE}"/>
          </ac:picMkLst>
        </pc:picChg>
        <pc:picChg chg="add del">
          <ac:chgData name="Thomas Montgomery" userId="9a987324697dbfac" providerId="LiveId" clId="{25601EC0-3D47-B544-8952-33E1FFEEB9D3}" dt="2023-03-16T19:31:06.539" v="279"/>
          <ac:picMkLst>
            <pc:docMk/>
            <pc:sldMk cId="3506309759" sldId="284"/>
            <ac:picMk id="10244" creationId="{2CFB12DD-F918-C040-17F4-D8C8E2DBC401}"/>
          </ac:picMkLst>
        </pc:picChg>
        <pc:picChg chg="add del mod">
          <ac:chgData name="Thomas Montgomery" userId="9a987324697dbfac" providerId="LiveId" clId="{25601EC0-3D47-B544-8952-33E1FFEEB9D3}" dt="2023-03-16T19:33:06.259" v="282" actId="478"/>
          <ac:picMkLst>
            <pc:docMk/>
            <pc:sldMk cId="3506309759" sldId="284"/>
            <ac:picMk id="10246" creationId="{EB951128-4F46-D635-CBDB-E5F01C5A8210}"/>
          </ac:picMkLst>
        </pc:picChg>
        <pc:picChg chg="add mod">
          <ac:chgData name="Thomas Montgomery" userId="9a987324697dbfac" providerId="LiveId" clId="{25601EC0-3D47-B544-8952-33E1FFEEB9D3}" dt="2023-03-16T19:33:26.127" v="288" actId="1076"/>
          <ac:picMkLst>
            <pc:docMk/>
            <pc:sldMk cId="3506309759" sldId="284"/>
            <ac:picMk id="10248" creationId="{22722DA1-C419-05F7-946D-370FA1413085}"/>
          </ac:picMkLst>
        </pc:picChg>
      </pc:sldChg>
      <pc:sldChg chg="addSp delSp modSp mod">
        <pc:chgData name="Thomas Montgomery" userId="9a987324697dbfac" providerId="LiveId" clId="{25601EC0-3D47-B544-8952-33E1FFEEB9D3}" dt="2023-03-16T20:00:30.876" v="480" actId="313"/>
        <pc:sldMkLst>
          <pc:docMk/>
          <pc:sldMk cId="1570817394" sldId="285"/>
        </pc:sldMkLst>
        <pc:spChg chg="add del mod">
          <ac:chgData name="Thomas Montgomery" userId="9a987324697dbfac" providerId="LiveId" clId="{25601EC0-3D47-B544-8952-33E1FFEEB9D3}" dt="2023-03-16T14:55:05.320" v="70" actId="478"/>
          <ac:spMkLst>
            <pc:docMk/>
            <pc:sldMk cId="1570817394" sldId="285"/>
            <ac:spMk id="4" creationId="{1215C5C6-7C5B-91A8-DDFC-60C868C94E6B}"/>
          </ac:spMkLst>
        </pc:spChg>
        <pc:spChg chg="add mod">
          <ac:chgData name="Thomas Montgomery" userId="9a987324697dbfac" providerId="LiveId" clId="{25601EC0-3D47-B544-8952-33E1FFEEB9D3}" dt="2023-03-16T19:54:06.536" v="448" actId="14100"/>
          <ac:spMkLst>
            <pc:docMk/>
            <pc:sldMk cId="1570817394" sldId="285"/>
            <ac:spMk id="6" creationId="{FA389737-FBCB-B441-801A-D8075DF1BD72}"/>
          </ac:spMkLst>
        </pc:spChg>
        <pc:spChg chg="add del mod">
          <ac:chgData name="Thomas Montgomery" userId="9a987324697dbfac" providerId="LiveId" clId="{25601EC0-3D47-B544-8952-33E1FFEEB9D3}" dt="2023-03-16T14:54:55.016" v="67" actId="478"/>
          <ac:spMkLst>
            <pc:docMk/>
            <pc:sldMk cId="1570817394" sldId="285"/>
            <ac:spMk id="8" creationId="{A5EF9C34-C031-46A9-5E9F-F2AC34C6EA20}"/>
          </ac:spMkLst>
        </pc:spChg>
        <pc:spChg chg="add mod">
          <ac:chgData name="Thomas Montgomery" userId="9a987324697dbfac" providerId="LiveId" clId="{25601EC0-3D47-B544-8952-33E1FFEEB9D3}" dt="2023-03-16T20:00:30.876" v="480" actId="313"/>
          <ac:spMkLst>
            <pc:docMk/>
            <pc:sldMk cId="1570817394" sldId="285"/>
            <ac:spMk id="10" creationId="{4334B723-CE9D-3933-8D54-5DB41214C30D}"/>
          </ac:spMkLst>
        </pc:spChg>
        <pc:picChg chg="del mod">
          <ac:chgData name="Thomas Montgomery" userId="9a987324697dbfac" providerId="LiveId" clId="{25601EC0-3D47-B544-8952-33E1FFEEB9D3}" dt="2023-03-16T14:54:41.895" v="65" actId="478"/>
          <ac:picMkLst>
            <pc:docMk/>
            <pc:sldMk cId="1570817394" sldId="285"/>
            <ac:picMk id="5" creationId="{A6F2EB9B-242C-2EA0-6778-6CBD343F3F54}"/>
          </ac:picMkLst>
        </pc:picChg>
        <pc:picChg chg="add mod">
          <ac:chgData name="Thomas Montgomery" userId="9a987324697dbfac" providerId="LiveId" clId="{25601EC0-3D47-B544-8952-33E1FFEEB9D3}" dt="2023-03-16T19:54:55.113" v="452" actId="14100"/>
          <ac:picMkLst>
            <pc:docMk/>
            <pc:sldMk cId="1570817394" sldId="285"/>
            <ac:picMk id="16386" creationId="{E287DB46-DE30-73BB-089B-52CEF656B39E}"/>
          </ac:picMkLst>
        </pc:picChg>
      </pc:sldChg>
      <pc:sldChg chg="addSp delSp modSp mod">
        <pc:chgData name="Thomas Montgomery" userId="9a987324697dbfac" providerId="LiveId" clId="{25601EC0-3D47-B544-8952-33E1FFEEB9D3}" dt="2023-03-16T14:59:50.753" v="113" actId="1076"/>
        <pc:sldMkLst>
          <pc:docMk/>
          <pc:sldMk cId="3534060513" sldId="286"/>
        </pc:sldMkLst>
        <pc:spChg chg="add del mod">
          <ac:chgData name="Thomas Montgomery" userId="9a987324697dbfac" providerId="LiveId" clId="{25601EC0-3D47-B544-8952-33E1FFEEB9D3}" dt="2023-03-16T14:58:36.177" v="105"/>
          <ac:spMkLst>
            <pc:docMk/>
            <pc:sldMk cId="3534060513" sldId="286"/>
            <ac:spMk id="4" creationId="{14BD54A7-13E8-B46E-3859-EBAEACA75E33}"/>
          </ac:spMkLst>
        </pc:spChg>
        <pc:spChg chg="add del mod">
          <ac:chgData name="Thomas Montgomery" userId="9a987324697dbfac" providerId="LiveId" clId="{25601EC0-3D47-B544-8952-33E1FFEEB9D3}" dt="2023-03-16T14:58:57.999" v="108" actId="478"/>
          <ac:spMkLst>
            <pc:docMk/>
            <pc:sldMk cId="3534060513" sldId="286"/>
            <ac:spMk id="7" creationId="{DD981790-58D6-08DF-81D6-52051B7E54BA}"/>
          </ac:spMkLst>
        </pc:spChg>
        <pc:graphicFrameChg chg="add mod modGraphic">
          <ac:chgData name="Thomas Montgomery" userId="9a987324697dbfac" providerId="LiveId" clId="{25601EC0-3D47-B544-8952-33E1FFEEB9D3}" dt="2023-03-16T14:59:06.379" v="110" actId="1076"/>
          <ac:graphicFrameMkLst>
            <pc:docMk/>
            <pc:sldMk cId="3534060513" sldId="286"/>
            <ac:graphicFrameMk id="6" creationId="{9D3815D2-99E8-0860-C287-C6ED99B4DC64}"/>
          </ac:graphicFrameMkLst>
        </pc:graphicFrameChg>
        <pc:picChg chg="del">
          <ac:chgData name="Thomas Montgomery" userId="9a987324697dbfac" providerId="LiveId" clId="{25601EC0-3D47-B544-8952-33E1FFEEB9D3}" dt="2023-03-16T14:58:33.718" v="104" actId="478"/>
          <ac:picMkLst>
            <pc:docMk/>
            <pc:sldMk cId="3534060513" sldId="286"/>
            <ac:picMk id="5" creationId="{34816632-DEA0-48C1-E669-B21EC60C10A3}"/>
          </ac:picMkLst>
        </pc:picChg>
        <pc:picChg chg="add mod">
          <ac:chgData name="Thomas Montgomery" userId="9a987324697dbfac" providerId="LiveId" clId="{25601EC0-3D47-B544-8952-33E1FFEEB9D3}" dt="2023-03-16T14:59:50.753" v="113" actId="1076"/>
          <ac:picMkLst>
            <pc:docMk/>
            <pc:sldMk cId="3534060513" sldId="286"/>
            <ac:picMk id="2051" creationId="{7CDC692C-B861-D6F0-8A86-26B6B2253126}"/>
          </ac:picMkLst>
        </pc:picChg>
      </pc:sldChg>
      <pc:sldChg chg="addSp modSp mod">
        <pc:chgData name="Thomas Montgomery" userId="9a987324697dbfac" providerId="LiveId" clId="{25601EC0-3D47-B544-8952-33E1FFEEB9D3}" dt="2023-03-18T20:26:40.244" v="747" actId="14100"/>
        <pc:sldMkLst>
          <pc:docMk/>
          <pc:sldMk cId="3910169866" sldId="287"/>
        </pc:sldMkLst>
        <pc:spChg chg="mod">
          <ac:chgData name="Thomas Montgomery" userId="9a987324697dbfac" providerId="LiveId" clId="{25601EC0-3D47-B544-8952-33E1FFEEB9D3}" dt="2023-03-18T20:26:40.244" v="747" actId="14100"/>
          <ac:spMkLst>
            <pc:docMk/>
            <pc:sldMk cId="3910169866" sldId="287"/>
            <ac:spMk id="3" creationId="{6032C512-EB82-7206-BCDD-74103E4E37F4}"/>
          </ac:spMkLst>
        </pc:spChg>
        <pc:picChg chg="add mod">
          <ac:chgData name="Thomas Montgomery" userId="9a987324697dbfac" providerId="LiveId" clId="{25601EC0-3D47-B544-8952-33E1FFEEB9D3}" dt="2023-03-16T15:02:48.190" v="127" actId="1076"/>
          <ac:picMkLst>
            <pc:docMk/>
            <pc:sldMk cId="3910169866" sldId="287"/>
            <ac:picMk id="3074" creationId="{6AFADC83-8C19-2ED4-6DFB-0FA3143895DE}"/>
          </ac:picMkLst>
        </pc:picChg>
      </pc:sldChg>
      <pc:sldChg chg="modSp mod">
        <pc:chgData name="Thomas Montgomery" userId="9a987324697dbfac" providerId="LiveId" clId="{25601EC0-3D47-B544-8952-33E1FFEEB9D3}" dt="2023-03-18T20:25:21.550" v="734" actId="207"/>
        <pc:sldMkLst>
          <pc:docMk/>
          <pc:sldMk cId="3237037605" sldId="288"/>
        </pc:sldMkLst>
        <pc:spChg chg="mod">
          <ac:chgData name="Thomas Montgomery" userId="9a987324697dbfac" providerId="LiveId" clId="{25601EC0-3D47-B544-8952-33E1FFEEB9D3}" dt="2023-03-18T20:25:21.550" v="734" actId="207"/>
          <ac:spMkLst>
            <pc:docMk/>
            <pc:sldMk cId="3237037605" sldId="288"/>
            <ac:spMk id="3" creationId="{3F59C3E2-EDD0-7ACA-7FE6-6282D8AE9895}"/>
          </ac:spMkLst>
        </pc:spChg>
      </pc:sldChg>
      <pc:sldChg chg="addSp modSp mod">
        <pc:chgData name="Thomas Montgomery" userId="9a987324697dbfac" providerId="LiveId" clId="{25601EC0-3D47-B544-8952-33E1FFEEB9D3}" dt="2023-03-18T20:26:26.542" v="745" actId="1076"/>
        <pc:sldMkLst>
          <pc:docMk/>
          <pc:sldMk cId="2979024771" sldId="289"/>
        </pc:sldMkLst>
        <pc:spChg chg="mod">
          <ac:chgData name="Thomas Montgomery" userId="9a987324697dbfac" providerId="LiveId" clId="{25601EC0-3D47-B544-8952-33E1FFEEB9D3}" dt="2023-03-18T20:26:26.542" v="745" actId="1076"/>
          <ac:spMkLst>
            <pc:docMk/>
            <pc:sldMk cId="2979024771" sldId="289"/>
            <ac:spMk id="3" creationId="{D97BB3F4-088F-AACE-BF33-548CBA7CE1E5}"/>
          </ac:spMkLst>
        </pc:spChg>
        <pc:picChg chg="add mod">
          <ac:chgData name="Thomas Montgomery" userId="9a987324697dbfac" providerId="LiveId" clId="{25601EC0-3D47-B544-8952-33E1FFEEB9D3}" dt="2023-03-16T19:57:54.065" v="472" actId="166"/>
          <ac:picMkLst>
            <pc:docMk/>
            <pc:sldMk cId="2979024771" sldId="289"/>
            <ac:picMk id="17410" creationId="{425E4078-C9E6-0DBD-E4F0-9099001BFE31}"/>
          </ac:picMkLst>
        </pc:picChg>
        <pc:picChg chg="add mod">
          <ac:chgData name="Thomas Montgomery" userId="9a987324697dbfac" providerId="LiveId" clId="{25601EC0-3D47-B544-8952-33E1FFEEB9D3}" dt="2023-03-16T19:59:47.454" v="477" actId="1076"/>
          <ac:picMkLst>
            <pc:docMk/>
            <pc:sldMk cId="2979024771" sldId="289"/>
            <ac:picMk id="17412" creationId="{CCF6D790-4714-95B6-272D-ECD8AD06F2AB}"/>
          </ac:picMkLst>
        </pc:picChg>
        <pc:picChg chg="add mod">
          <ac:chgData name="Thomas Montgomery" userId="9a987324697dbfac" providerId="LiveId" clId="{25601EC0-3D47-B544-8952-33E1FFEEB9D3}" dt="2023-03-16T20:00:00.852" v="479" actId="1076"/>
          <ac:picMkLst>
            <pc:docMk/>
            <pc:sldMk cId="2979024771" sldId="289"/>
            <ac:picMk id="17414" creationId="{D3F50A46-A710-CBE3-3116-74BE7FEB0E98}"/>
          </ac:picMkLst>
        </pc:picChg>
      </pc:sldChg>
      <pc:sldChg chg="addSp modSp mod">
        <pc:chgData name="Thomas Montgomery" userId="9a987324697dbfac" providerId="LiveId" clId="{25601EC0-3D47-B544-8952-33E1FFEEB9D3}" dt="2023-03-18T20:25:56.522" v="739" actId="20577"/>
        <pc:sldMkLst>
          <pc:docMk/>
          <pc:sldMk cId="3791363680" sldId="290"/>
        </pc:sldMkLst>
        <pc:spChg chg="mod">
          <ac:chgData name="Thomas Montgomery" userId="9a987324697dbfac" providerId="LiveId" clId="{25601EC0-3D47-B544-8952-33E1FFEEB9D3}" dt="2023-03-18T20:25:56.522" v="739" actId="20577"/>
          <ac:spMkLst>
            <pc:docMk/>
            <pc:sldMk cId="3791363680" sldId="290"/>
            <ac:spMk id="3" creationId="{9AB7FFAF-A724-D1EE-2DF5-703FFF6A1579}"/>
          </ac:spMkLst>
        </pc:spChg>
        <pc:picChg chg="add mod">
          <ac:chgData name="Thomas Montgomery" userId="9a987324697dbfac" providerId="LiveId" clId="{25601EC0-3D47-B544-8952-33E1FFEEB9D3}" dt="2023-03-16T15:04:53.788" v="133" actId="1076"/>
          <ac:picMkLst>
            <pc:docMk/>
            <pc:sldMk cId="3791363680" sldId="290"/>
            <ac:picMk id="4098" creationId="{E9228150-23C8-1FD0-7854-7EFB53B0619C}"/>
          </ac:picMkLst>
        </pc:picChg>
      </pc:sldChg>
      <pc:sldChg chg="addSp modSp mod">
        <pc:chgData name="Thomas Montgomery" userId="9a987324697dbfac" providerId="LiveId" clId="{25601EC0-3D47-B544-8952-33E1FFEEB9D3}" dt="2023-03-18T20:24:43.454" v="731" actId="14100"/>
        <pc:sldMkLst>
          <pc:docMk/>
          <pc:sldMk cId="3394046788" sldId="291"/>
        </pc:sldMkLst>
        <pc:spChg chg="mod">
          <ac:chgData name="Thomas Montgomery" userId="9a987324697dbfac" providerId="LiveId" clId="{25601EC0-3D47-B544-8952-33E1FFEEB9D3}" dt="2023-03-18T20:24:43.454" v="731" actId="14100"/>
          <ac:spMkLst>
            <pc:docMk/>
            <pc:sldMk cId="3394046788" sldId="291"/>
            <ac:spMk id="3" creationId="{A4C7BD0A-21F3-BB9A-7631-14B1AF5F8281}"/>
          </ac:spMkLst>
        </pc:spChg>
        <pc:picChg chg="add mod">
          <ac:chgData name="Thomas Montgomery" userId="9a987324697dbfac" providerId="LiveId" clId="{25601EC0-3D47-B544-8952-33E1FFEEB9D3}" dt="2023-03-18T20:24:37.140" v="730" actId="1038"/>
          <ac:picMkLst>
            <pc:docMk/>
            <pc:sldMk cId="3394046788" sldId="291"/>
            <ac:picMk id="6146" creationId="{7C974AF2-7D20-FE35-007A-6407E74489EF}"/>
          </ac:picMkLst>
        </pc:picChg>
      </pc:sldChg>
      <pc:sldChg chg="addSp delSp modSp">
        <pc:chgData name="Thomas Montgomery" userId="9a987324697dbfac" providerId="LiveId" clId="{25601EC0-3D47-B544-8952-33E1FFEEB9D3}" dt="2023-03-16T19:51:11.368" v="430" actId="1076"/>
        <pc:sldMkLst>
          <pc:docMk/>
          <pc:sldMk cId="1017030019" sldId="292"/>
        </pc:sldMkLst>
        <pc:spChg chg="del">
          <ac:chgData name="Thomas Montgomery" userId="9a987324697dbfac" providerId="LiveId" clId="{25601EC0-3D47-B544-8952-33E1FFEEB9D3}" dt="2023-03-16T19:40:15.230" v="362"/>
          <ac:spMkLst>
            <pc:docMk/>
            <pc:sldMk cId="1017030019" sldId="292"/>
            <ac:spMk id="3" creationId="{7B884DE0-82C2-8E81-9B68-4F4DDC6E0C51}"/>
          </ac:spMkLst>
        </pc:spChg>
        <pc:picChg chg="add mod">
          <ac:chgData name="Thomas Montgomery" userId="9a987324697dbfac" providerId="LiveId" clId="{25601EC0-3D47-B544-8952-33E1FFEEB9D3}" dt="2023-03-16T19:50:09.307" v="424" actId="1076"/>
          <ac:picMkLst>
            <pc:docMk/>
            <pc:sldMk cId="1017030019" sldId="292"/>
            <ac:picMk id="13314" creationId="{CDC0EED2-2A2F-8D45-7E31-B1D01E9F6B3A}"/>
          </ac:picMkLst>
        </pc:picChg>
        <pc:picChg chg="add del mod">
          <ac:chgData name="Thomas Montgomery" userId="9a987324697dbfac" providerId="LiveId" clId="{25601EC0-3D47-B544-8952-33E1FFEEB9D3}" dt="2023-03-16T19:50:06.857" v="423" actId="478"/>
          <ac:picMkLst>
            <pc:docMk/>
            <pc:sldMk cId="1017030019" sldId="292"/>
            <ac:picMk id="13316" creationId="{030C32D5-845A-9B61-CB62-729DAD77F5F7}"/>
          </ac:picMkLst>
        </pc:picChg>
        <pc:picChg chg="add mod">
          <ac:chgData name="Thomas Montgomery" userId="9a987324697dbfac" providerId="LiveId" clId="{25601EC0-3D47-B544-8952-33E1FFEEB9D3}" dt="2023-03-16T19:51:05.950" v="428" actId="1076"/>
          <ac:picMkLst>
            <pc:docMk/>
            <pc:sldMk cId="1017030019" sldId="292"/>
            <ac:picMk id="13318" creationId="{B90C70A1-1CE7-37D8-803D-2F317D8C7817}"/>
          </ac:picMkLst>
        </pc:picChg>
        <pc:picChg chg="add mod">
          <ac:chgData name="Thomas Montgomery" userId="9a987324697dbfac" providerId="LiveId" clId="{25601EC0-3D47-B544-8952-33E1FFEEB9D3}" dt="2023-03-16T19:51:11.368" v="430" actId="1076"/>
          <ac:picMkLst>
            <pc:docMk/>
            <pc:sldMk cId="1017030019" sldId="292"/>
            <ac:picMk id="13320" creationId="{516D6262-56D4-1FDA-325B-44947C01D864}"/>
          </ac:picMkLst>
        </pc:picChg>
      </pc:sldChg>
      <pc:sldChg chg="addSp delSp modSp">
        <pc:chgData name="Thomas Montgomery" userId="9a987324697dbfac" providerId="LiveId" clId="{25601EC0-3D47-B544-8952-33E1FFEEB9D3}" dt="2023-03-16T19:48:23.383" v="415" actId="1076"/>
        <pc:sldMkLst>
          <pc:docMk/>
          <pc:sldMk cId="478605403" sldId="293"/>
        </pc:sldMkLst>
        <pc:spChg chg="del">
          <ac:chgData name="Thomas Montgomery" userId="9a987324697dbfac" providerId="LiveId" clId="{25601EC0-3D47-B544-8952-33E1FFEEB9D3}" dt="2023-03-16T19:40:53.141" v="364"/>
          <ac:spMkLst>
            <pc:docMk/>
            <pc:sldMk cId="478605403" sldId="293"/>
            <ac:spMk id="3" creationId="{D8E117E1-AAAA-680C-7B65-AEF56C72611B}"/>
          </ac:spMkLst>
        </pc:spChg>
        <pc:picChg chg="add mod">
          <ac:chgData name="Thomas Montgomery" userId="9a987324697dbfac" providerId="LiveId" clId="{25601EC0-3D47-B544-8952-33E1FFEEB9D3}" dt="2023-03-16T19:48:23.383" v="415" actId="1076"/>
          <ac:picMkLst>
            <pc:docMk/>
            <pc:sldMk cId="478605403" sldId="293"/>
            <ac:picMk id="14338" creationId="{F3BAF1C0-9AC1-F2C4-669F-944873C2EC0A}"/>
          </ac:picMkLst>
        </pc:picChg>
        <pc:picChg chg="add mod">
          <ac:chgData name="Thomas Montgomery" userId="9a987324697dbfac" providerId="LiveId" clId="{25601EC0-3D47-B544-8952-33E1FFEEB9D3}" dt="2023-03-16T19:48:05.158" v="411" actId="1076"/>
          <ac:picMkLst>
            <pc:docMk/>
            <pc:sldMk cId="478605403" sldId="293"/>
            <ac:picMk id="14340" creationId="{42D3D784-2233-17D9-88A5-DCA200829CEB}"/>
          </ac:picMkLst>
        </pc:picChg>
        <pc:picChg chg="add mod">
          <ac:chgData name="Thomas Montgomery" userId="9a987324697dbfac" providerId="LiveId" clId="{25601EC0-3D47-B544-8952-33E1FFEEB9D3}" dt="2023-03-16T19:48:18.968" v="414" actId="1076"/>
          <ac:picMkLst>
            <pc:docMk/>
            <pc:sldMk cId="478605403" sldId="293"/>
            <ac:picMk id="14342" creationId="{2F952704-C76B-B13C-D5DD-6D57E41C2AEC}"/>
          </ac:picMkLst>
        </pc:picChg>
      </pc:sldChg>
      <pc:sldChg chg="addSp delSp modSp mod">
        <pc:chgData name="Thomas Montgomery" userId="9a987324697dbfac" providerId="LiveId" clId="{25601EC0-3D47-B544-8952-33E1FFEEB9D3}" dt="2023-03-16T19:46:00.972" v="400" actId="1076"/>
        <pc:sldMkLst>
          <pc:docMk/>
          <pc:sldMk cId="746364043" sldId="294"/>
        </pc:sldMkLst>
        <pc:spChg chg="del mod">
          <ac:chgData name="Thomas Montgomery" userId="9a987324697dbfac" providerId="LiveId" clId="{25601EC0-3D47-B544-8952-33E1FFEEB9D3}" dt="2023-03-16T19:42:03.730" v="370"/>
          <ac:spMkLst>
            <pc:docMk/>
            <pc:sldMk cId="746364043" sldId="294"/>
            <ac:spMk id="3" creationId="{862F6163-E52E-9F14-EBD1-25CF89BFFC28}"/>
          </ac:spMkLst>
        </pc:spChg>
        <pc:spChg chg="add del mod">
          <ac:chgData name="Thomas Montgomery" userId="9a987324697dbfac" providerId="LiveId" clId="{25601EC0-3D47-B544-8952-33E1FFEEB9D3}" dt="2023-03-16T19:45:18.696" v="389" actId="478"/>
          <ac:spMkLst>
            <pc:docMk/>
            <pc:sldMk cId="746364043" sldId="294"/>
            <ac:spMk id="4" creationId="{90CA4BA1-7BEA-90AE-B606-84FDF3F58655}"/>
          </ac:spMkLst>
        </pc:spChg>
        <pc:picChg chg="add mod">
          <ac:chgData name="Thomas Montgomery" userId="9a987324697dbfac" providerId="LiveId" clId="{25601EC0-3D47-B544-8952-33E1FFEEB9D3}" dt="2023-03-16T19:45:24.442" v="391" actId="1076"/>
          <ac:picMkLst>
            <pc:docMk/>
            <pc:sldMk cId="746364043" sldId="294"/>
            <ac:picMk id="15362" creationId="{BAACBA52-E579-5F2C-5A91-514B217BC71E}"/>
          </ac:picMkLst>
        </pc:picChg>
        <pc:picChg chg="add del mod">
          <ac:chgData name="Thomas Montgomery" userId="9a987324697dbfac" providerId="LiveId" clId="{25601EC0-3D47-B544-8952-33E1FFEEB9D3}" dt="2023-03-16T19:45:07.912" v="386" actId="478"/>
          <ac:picMkLst>
            <pc:docMk/>
            <pc:sldMk cId="746364043" sldId="294"/>
            <ac:picMk id="15364" creationId="{B2E9F930-7BAE-B0A8-4539-6DA922EE6841}"/>
          </ac:picMkLst>
        </pc:picChg>
        <pc:picChg chg="add del mod">
          <ac:chgData name="Thomas Montgomery" userId="9a987324697dbfac" providerId="LiveId" clId="{25601EC0-3D47-B544-8952-33E1FFEEB9D3}" dt="2023-03-16T19:44:38.676" v="379" actId="478"/>
          <ac:picMkLst>
            <pc:docMk/>
            <pc:sldMk cId="746364043" sldId="294"/>
            <ac:picMk id="15366" creationId="{1247B679-12F2-4B87-924D-EBC5C003849F}"/>
          </ac:picMkLst>
        </pc:picChg>
        <pc:picChg chg="add mod">
          <ac:chgData name="Thomas Montgomery" userId="9a987324697dbfac" providerId="LiveId" clId="{25601EC0-3D47-B544-8952-33E1FFEEB9D3}" dt="2023-03-16T19:45:25.877" v="392" actId="1076"/>
          <ac:picMkLst>
            <pc:docMk/>
            <pc:sldMk cId="746364043" sldId="294"/>
            <ac:picMk id="15368" creationId="{7535DE43-A1F4-934A-7E1C-2F182D544F42}"/>
          </ac:picMkLst>
        </pc:picChg>
        <pc:picChg chg="add mod">
          <ac:chgData name="Thomas Montgomery" userId="9a987324697dbfac" providerId="LiveId" clId="{25601EC0-3D47-B544-8952-33E1FFEEB9D3}" dt="2023-03-16T19:45:56.537" v="399" actId="1076"/>
          <ac:picMkLst>
            <pc:docMk/>
            <pc:sldMk cId="746364043" sldId="294"/>
            <ac:picMk id="15370" creationId="{9E018807-F09B-1F98-B7BF-0733CE11A6EA}"/>
          </ac:picMkLst>
        </pc:picChg>
        <pc:picChg chg="add mod">
          <ac:chgData name="Thomas Montgomery" userId="9a987324697dbfac" providerId="LiveId" clId="{25601EC0-3D47-B544-8952-33E1FFEEB9D3}" dt="2023-03-16T19:46:00.972" v="400" actId="1076"/>
          <ac:picMkLst>
            <pc:docMk/>
            <pc:sldMk cId="746364043" sldId="294"/>
            <ac:picMk id="15372" creationId="{DC1E7B6A-EB92-41EA-7536-374E5015F4C9}"/>
          </ac:picMkLst>
        </pc:picChg>
      </pc:sldChg>
      <pc:sldChg chg="addSp modSp mod">
        <pc:chgData name="Thomas Montgomery" userId="9a987324697dbfac" providerId="LiveId" clId="{25601EC0-3D47-B544-8952-33E1FFEEB9D3}" dt="2023-03-18T20:24:06.226" v="719" actId="1037"/>
        <pc:sldMkLst>
          <pc:docMk/>
          <pc:sldMk cId="245307908" sldId="295"/>
        </pc:sldMkLst>
        <pc:spChg chg="mod">
          <ac:chgData name="Thomas Montgomery" userId="9a987324697dbfac" providerId="LiveId" clId="{25601EC0-3D47-B544-8952-33E1FFEEB9D3}" dt="2023-03-18T20:23:56.346" v="710" actId="20577"/>
          <ac:spMkLst>
            <pc:docMk/>
            <pc:sldMk cId="245307908" sldId="295"/>
            <ac:spMk id="3" creationId="{1A03D850-E1B8-53E0-9ECF-8552CCD1FE6A}"/>
          </ac:spMkLst>
        </pc:spChg>
        <pc:picChg chg="add mod">
          <ac:chgData name="Thomas Montgomery" userId="9a987324697dbfac" providerId="LiveId" clId="{25601EC0-3D47-B544-8952-33E1FFEEB9D3}" dt="2023-03-18T20:24:06.226" v="719" actId="1037"/>
          <ac:picMkLst>
            <pc:docMk/>
            <pc:sldMk cId="245307908" sldId="295"/>
            <ac:picMk id="5122" creationId="{FD633EB4-8F49-706C-104B-57269AE6CA25}"/>
          </ac:picMkLst>
        </pc:picChg>
      </pc:sldChg>
      <pc:sldChg chg="addSp modSp mod">
        <pc:chgData name="Thomas Montgomery" userId="9a987324697dbfac" providerId="LiveId" clId="{25601EC0-3D47-B544-8952-33E1FFEEB9D3}" dt="2023-03-18T20:22:58.907" v="690" actId="1076"/>
        <pc:sldMkLst>
          <pc:docMk/>
          <pc:sldMk cId="2601039369" sldId="296"/>
        </pc:sldMkLst>
        <pc:spChg chg="mod">
          <ac:chgData name="Thomas Montgomery" userId="9a987324697dbfac" providerId="LiveId" clId="{25601EC0-3D47-B544-8952-33E1FFEEB9D3}" dt="2023-03-18T20:22:58.907" v="690" actId="1076"/>
          <ac:spMkLst>
            <pc:docMk/>
            <pc:sldMk cId="2601039369" sldId="296"/>
            <ac:spMk id="3" creationId="{4B5832A9-9488-F9FD-B4AE-398E781BB0C2}"/>
          </ac:spMkLst>
        </pc:spChg>
        <pc:picChg chg="add mod">
          <ac:chgData name="Thomas Montgomery" userId="9a987324697dbfac" providerId="LiveId" clId="{25601EC0-3D47-B544-8952-33E1FFEEB9D3}" dt="2023-03-16T18:44:33.639" v="234" actId="1076"/>
          <ac:picMkLst>
            <pc:docMk/>
            <pc:sldMk cId="2601039369" sldId="296"/>
            <ac:picMk id="7170" creationId="{2A08179D-DC04-5AF8-7DDE-A1937266AA7F}"/>
          </ac:picMkLst>
        </pc:picChg>
      </pc:sldChg>
      <pc:sldChg chg="addSp modSp mod">
        <pc:chgData name="Thomas Montgomery" userId="9a987324697dbfac" providerId="LiveId" clId="{25601EC0-3D47-B544-8952-33E1FFEEB9D3}" dt="2023-03-16T19:13:57.120" v="246" actId="1076"/>
        <pc:sldMkLst>
          <pc:docMk/>
          <pc:sldMk cId="2250261918" sldId="297"/>
        </pc:sldMkLst>
        <pc:spChg chg="mod">
          <ac:chgData name="Thomas Montgomery" userId="9a987324697dbfac" providerId="LiveId" clId="{25601EC0-3D47-B544-8952-33E1FFEEB9D3}" dt="2023-03-16T19:13:57.120" v="246" actId="1076"/>
          <ac:spMkLst>
            <pc:docMk/>
            <pc:sldMk cId="2250261918" sldId="297"/>
            <ac:spMk id="3" creationId="{D852B97B-FBA6-2A55-4E45-79269D2C83E8}"/>
          </ac:spMkLst>
        </pc:spChg>
        <pc:picChg chg="add mod">
          <ac:chgData name="Thomas Montgomery" userId="9a987324697dbfac" providerId="LiveId" clId="{25601EC0-3D47-B544-8952-33E1FFEEB9D3}" dt="2023-03-16T19:13:52.575" v="245" actId="1076"/>
          <ac:picMkLst>
            <pc:docMk/>
            <pc:sldMk cId="2250261918" sldId="297"/>
            <ac:picMk id="8194" creationId="{10C2E0E6-0100-BAB5-4E71-FC6765FAB1FE}"/>
          </ac:picMkLst>
        </pc:picChg>
      </pc:sldChg>
      <pc:sldChg chg="addSp modSp mod">
        <pc:chgData name="Thomas Montgomery" userId="9a987324697dbfac" providerId="LiveId" clId="{25601EC0-3D47-B544-8952-33E1FFEEB9D3}" dt="2023-03-16T19:39:20.964" v="361" actId="20577"/>
        <pc:sldMkLst>
          <pc:docMk/>
          <pc:sldMk cId="1021066454" sldId="298"/>
        </pc:sldMkLst>
        <pc:spChg chg="mod">
          <ac:chgData name="Thomas Montgomery" userId="9a987324697dbfac" providerId="LiveId" clId="{25601EC0-3D47-B544-8952-33E1FFEEB9D3}" dt="2023-03-16T19:39:20.964" v="361" actId="20577"/>
          <ac:spMkLst>
            <pc:docMk/>
            <pc:sldMk cId="1021066454" sldId="298"/>
            <ac:spMk id="3" creationId="{1A7A3622-04D5-D7E0-E89D-8E0715281DF3}"/>
          </ac:spMkLst>
        </pc:spChg>
        <pc:picChg chg="add mod">
          <ac:chgData name="Thomas Montgomery" userId="9a987324697dbfac" providerId="LiveId" clId="{25601EC0-3D47-B544-8952-33E1FFEEB9D3}" dt="2023-03-16T19:38:58.185" v="327" actId="1076"/>
          <ac:picMkLst>
            <pc:docMk/>
            <pc:sldMk cId="1021066454" sldId="298"/>
            <ac:picMk id="12290" creationId="{A665DDAA-89DC-2028-44BD-A536B1C24AB1}"/>
          </ac:picMkLst>
        </pc:picChg>
      </pc:sldChg>
      <pc:sldChg chg="addSp delSp modSp mod">
        <pc:chgData name="Thomas Montgomery" userId="9a987324697dbfac" providerId="LiveId" clId="{25601EC0-3D47-B544-8952-33E1FFEEB9D3}" dt="2023-03-18T20:18:27.830" v="615" actId="1076"/>
        <pc:sldMkLst>
          <pc:docMk/>
          <pc:sldMk cId="1354927950" sldId="299"/>
        </pc:sldMkLst>
        <pc:spChg chg="del mod">
          <ac:chgData name="Thomas Montgomery" userId="9a987324697dbfac" providerId="LiveId" clId="{25601EC0-3D47-B544-8952-33E1FFEEB9D3}" dt="2023-03-16T19:36:52.427" v="320" actId="478"/>
          <ac:spMkLst>
            <pc:docMk/>
            <pc:sldMk cId="1354927950" sldId="299"/>
            <ac:spMk id="3" creationId="{D06F6DAC-16B5-C060-4CC0-381FC773F6FC}"/>
          </ac:spMkLst>
        </pc:spChg>
        <pc:spChg chg="add mod">
          <ac:chgData name="Thomas Montgomery" userId="9a987324697dbfac" providerId="LiveId" clId="{25601EC0-3D47-B544-8952-33E1FFEEB9D3}" dt="2023-03-18T20:18:27.830" v="615" actId="1076"/>
          <ac:spMkLst>
            <pc:docMk/>
            <pc:sldMk cId="1354927950" sldId="299"/>
            <ac:spMk id="4" creationId="{559D000A-2674-D045-37B0-F9FFCDA2A5F9}"/>
          </ac:spMkLst>
        </pc:spChg>
        <pc:spChg chg="add del mod">
          <ac:chgData name="Thomas Montgomery" userId="9a987324697dbfac" providerId="LiveId" clId="{25601EC0-3D47-B544-8952-33E1FFEEB9D3}" dt="2023-03-16T19:36:55.918" v="321" actId="478"/>
          <ac:spMkLst>
            <pc:docMk/>
            <pc:sldMk cId="1354927950" sldId="299"/>
            <ac:spMk id="5" creationId="{0067AF73-E28C-8444-DC9E-9E12D908C1F0}"/>
          </ac:spMkLst>
        </pc:spChg>
        <pc:graphicFrameChg chg="add mod modGraphic">
          <ac:chgData name="Thomas Montgomery" userId="9a987324697dbfac" providerId="LiveId" clId="{25601EC0-3D47-B544-8952-33E1FFEEB9D3}" dt="2023-03-18T20:10:21.825" v="587" actId="14100"/>
          <ac:graphicFrameMkLst>
            <pc:docMk/>
            <pc:sldMk cId="1354927950" sldId="299"/>
            <ac:graphicFrameMk id="3" creationId="{D9370B09-BD35-E2A9-904B-3DAA384841C4}"/>
          </ac:graphicFrameMkLst>
        </pc:graphicFrameChg>
        <pc:picChg chg="add del">
          <ac:chgData name="Thomas Montgomery" userId="9a987324697dbfac" providerId="LiveId" clId="{25601EC0-3D47-B544-8952-33E1FFEEB9D3}" dt="2023-03-16T19:36:18.454" v="314"/>
          <ac:picMkLst>
            <pc:docMk/>
            <pc:sldMk cId="1354927950" sldId="299"/>
            <ac:picMk id="11266" creationId="{A2A130C6-495B-9A94-76C3-AB53AB047486}"/>
          </ac:picMkLst>
        </pc:picChg>
        <pc:picChg chg="add mod">
          <ac:chgData name="Thomas Montgomery" userId="9a987324697dbfac" providerId="LiveId" clId="{25601EC0-3D47-B544-8952-33E1FFEEB9D3}" dt="2023-03-18T20:10:12.141" v="585" actId="1076"/>
          <ac:picMkLst>
            <pc:docMk/>
            <pc:sldMk cId="1354927950" sldId="299"/>
            <ac:picMk id="11268" creationId="{B106C534-D263-D9B6-9448-C787E346AB6A}"/>
          </ac:picMkLst>
        </pc:picChg>
      </pc:sldChg>
      <pc:sldChg chg="addSp modSp mod">
        <pc:chgData name="Thomas Montgomery" userId="9a987324697dbfac" providerId="LiveId" clId="{25601EC0-3D47-B544-8952-33E1FFEEB9D3}" dt="2023-03-18T20:21:48.391" v="680" actId="27636"/>
        <pc:sldMkLst>
          <pc:docMk/>
          <pc:sldMk cId="3860103742" sldId="300"/>
        </pc:sldMkLst>
        <pc:spChg chg="mod">
          <ac:chgData name="Thomas Montgomery" userId="9a987324697dbfac" providerId="LiveId" clId="{25601EC0-3D47-B544-8952-33E1FFEEB9D3}" dt="2023-03-18T20:21:48.391" v="680" actId="27636"/>
          <ac:spMkLst>
            <pc:docMk/>
            <pc:sldMk cId="3860103742" sldId="300"/>
            <ac:spMk id="3" creationId="{023EBE2D-6CCF-C8AA-CDF2-673BBB1794DA}"/>
          </ac:spMkLst>
        </pc:spChg>
        <pc:picChg chg="add mod">
          <ac:chgData name="Thomas Montgomery" userId="9a987324697dbfac" providerId="LiveId" clId="{25601EC0-3D47-B544-8952-33E1FFEEB9D3}" dt="2023-03-16T19:29:57.006" v="273" actId="1076"/>
          <ac:picMkLst>
            <pc:docMk/>
            <pc:sldMk cId="3860103742" sldId="300"/>
            <ac:picMk id="9218" creationId="{3D654A27-3FF4-EAB1-8E52-C46D3EFF00C9}"/>
          </ac:picMkLst>
        </pc:picChg>
      </pc:sldChg>
    </pc:docChg>
  </pc:docChgLst>
  <pc:docChgLst>
    <pc:chgData name="Thomas Montgomery" userId="9a987324697dbfac" providerId="LiveId" clId="{540BBA86-E629-49DD-8B45-29ED0BDAB19B}"/>
    <pc:docChg chg="undo custSel modSld">
      <pc:chgData name="Thomas Montgomery" userId="9a987324697dbfac" providerId="LiveId" clId="{540BBA86-E629-49DD-8B45-29ED0BDAB19B}" dt="2023-03-19T16:01:39.823" v="177" actId="20577"/>
      <pc:docMkLst>
        <pc:docMk/>
      </pc:docMkLst>
      <pc:sldChg chg="modSp mod">
        <pc:chgData name="Thomas Montgomery" userId="9a987324697dbfac" providerId="LiveId" clId="{540BBA86-E629-49DD-8B45-29ED0BDAB19B}" dt="2023-03-19T16:00:22.882" v="168" actId="20577"/>
        <pc:sldMkLst>
          <pc:docMk/>
          <pc:sldMk cId="1818510891" sldId="279"/>
        </pc:sldMkLst>
        <pc:spChg chg="mod">
          <ac:chgData name="Thomas Montgomery" userId="9a987324697dbfac" providerId="LiveId" clId="{540BBA86-E629-49DD-8B45-29ED0BDAB19B}" dt="2023-03-19T16:00:22.882" v="168" actId="20577"/>
          <ac:spMkLst>
            <pc:docMk/>
            <pc:sldMk cId="1818510891" sldId="279"/>
            <ac:spMk id="3" creationId="{6F0865E0-1303-8549-8F5E-F4596BF9DCD5}"/>
          </ac:spMkLst>
        </pc:spChg>
      </pc:sldChg>
      <pc:sldChg chg="modSp mod">
        <pc:chgData name="Thomas Montgomery" userId="9a987324697dbfac" providerId="LiveId" clId="{540BBA86-E629-49DD-8B45-29ED0BDAB19B}" dt="2023-03-19T16:01:39.823" v="177" actId="20577"/>
        <pc:sldMkLst>
          <pc:docMk/>
          <pc:sldMk cId="3598815990" sldId="282"/>
        </pc:sldMkLst>
        <pc:spChg chg="mod">
          <ac:chgData name="Thomas Montgomery" userId="9a987324697dbfac" providerId="LiveId" clId="{540BBA86-E629-49DD-8B45-29ED0BDAB19B}" dt="2023-03-19T16:01:39.823" v="177" actId="20577"/>
          <ac:spMkLst>
            <pc:docMk/>
            <pc:sldMk cId="3598815990" sldId="282"/>
            <ac:spMk id="3" creationId="{6F0865E0-1303-8549-8F5E-F4596BF9DCD5}"/>
          </ac:spMkLst>
        </pc:spChg>
      </pc:sldChg>
      <pc:sldChg chg="modSp mod">
        <pc:chgData name="Thomas Montgomery" userId="9a987324697dbfac" providerId="LiveId" clId="{540BBA86-E629-49DD-8B45-29ED0BDAB19B}" dt="2023-03-19T16:00:43.074" v="175" actId="20577"/>
        <pc:sldMkLst>
          <pc:docMk/>
          <pc:sldMk cId="3506309759" sldId="284"/>
        </pc:sldMkLst>
        <pc:spChg chg="mod">
          <ac:chgData name="Thomas Montgomery" userId="9a987324697dbfac" providerId="LiveId" clId="{540BBA86-E629-49DD-8B45-29ED0BDAB19B}" dt="2023-03-19T16:00:43.074" v="175" actId="20577"/>
          <ac:spMkLst>
            <pc:docMk/>
            <pc:sldMk cId="3506309759" sldId="284"/>
            <ac:spMk id="3" creationId="{6869509C-C83C-26FD-CAEA-E54FFA3A2593}"/>
          </ac:spMkLst>
        </pc:spChg>
      </pc:sldChg>
      <pc:sldChg chg="modSp mod">
        <pc:chgData name="Thomas Montgomery" userId="9a987324697dbfac" providerId="LiveId" clId="{540BBA86-E629-49DD-8B45-29ED0BDAB19B}" dt="2023-03-19T15:48:16.540" v="125" actId="1076"/>
        <pc:sldMkLst>
          <pc:docMk/>
          <pc:sldMk cId="1570817394" sldId="285"/>
        </pc:sldMkLst>
        <pc:spChg chg="mod">
          <ac:chgData name="Thomas Montgomery" userId="9a987324697dbfac" providerId="LiveId" clId="{540BBA86-E629-49DD-8B45-29ED0BDAB19B}" dt="2023-03-19T15:48:16.540" v="125" actId="1076"/>
          <ac:spMkLst>
            <pc:docMk/>
            <pc:sldMk cId="1570817394" sldId="285"/>
            <ac:spMk id="6" creationId="{FA389737-FBCB-B441-801A-D8075DF1BD72}"/>
          </ac:spMkLst>
        </pc:spChg>
      </pc:sldChg>
      <pc:sldChg chg="modSp mod">
        <pc:chgData name="Thomas Montgomery" userId="9a987324697dbfac" providerId="LiveId" clId="{540BBA86-E629-49DD-8B45-29ED0BDAB19B}" dt="2023-03-19T15:56:11.147" v="151" actId="14100"/>
        <pc:sldMkLst>
          <pc:docMk/>
          <pc:sldMk cId="245307908" sldId="295"/>
        </pc:sldMkLst>
        <pc:spChg chg="mod">
          <ac:chgData name="Thomas Montgomery" userId="9a987324697dbfac" providerId="LiveId" clId="{540BBA86-E629-49DD-8B45-29ED0BDAB19B}" dt="2023-03-19T15:56:11.147" v="151" actId="14100"/>
          <ac:spMkLst>
            <pc:docMk/>
            <pc:sldMk cId="245307908" sldId="295"/>
            <ac:spMk id="3" creationId="{1A03D850-E1B8-53E0-9ECF-8552CCD1FE6A}"/>
          </ac:spMkLst>
        </pc:spChg>
      </pc:sldChg>
      <pc:sldChg chg="modSp mod">
        <pc:chgData name="Thomas Montgomery" userId="9a987324697dbfac" providerId="LiveId" clId="{540BBA86-E629-49DD-8B45-29ED0BDAB19B}" dt="2023-03-19T15:58:04.260" v="154" actId="20577"/>
        <pc:sldMkLst>
          <pc:docMk/>
          <pc:sldMk cId="1021066454" sldId="298"/>
        </pc:sldMkLst>
        <pc:spChg chg="mod">
          <ac:chgData name="Thomas Montgomery" userId="9a987324697dbfac" providerId="LiveId" clId="{540BBA86-E629-49DD-8B45-29ED0BDAB19B}" dt="2023-03-19T15:58:04.260" v="154" actId="20577"/>
          <ac:spMkLst>
            <pc:docMk/>
            <pc:sldMk cId="1021066454" sldId="298"/>
            <ac:spMk id="3" creationId="{1A7A3622-04D5-D7E0-E89D-8E0715281D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ata.matricula-online.eu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dmypast.com/subscribe" TargetMode="External"/><Relationship Id="rId3" Type="http://schemas.openxmlformats.org/officeDocument/2006/relationships/hyperlink" Target="https://www.ancestry.com/offers/subscribe" TargetMode="External"/><Relationship Id="rId7" Type="http://schemas.openxmlformats.org/officeDocument/2006/relationships/hyperlink" Target="https://www.family-tree.co.uk/useful-genealogy-websites/major-new-update-from-findmypast-with-the-launch-of-treesearch/" TargetMode="External"/><Relationship Id="rId12" Type="http://schemas.openxmlformats.org/officeDocument/2006/relationships/hyperlink" Target="https://www.thechurchnews.com/global/2023/3/6/23627346/rootstech-2023-global-family-history-event-utah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milysearch.org/en/" TargetMode="External"/><Relationship Id="rId11" Type="http://schemas.openxmlformats.org/officeDocument/2006/relationships/hyperlink" Target="https://blog.myheritage.com/2023/03/whats-new-at-myheritage-our-founder-and-ceo-gilad-japhet-addresses-rootstech-2023/" TargetMode="External"/><Relationship Id="rId5" Type="http://schemas.openxmlformats.org/officeDocument/2006/relationships/hyperlink" Target="https://www.familysearch.org/en/rootstech/session/annual-ancestry-update?lang=eng" TargetMode="External"/><Relationship Id="rId10" Type="http://schemas.openxmlformats.org/officeDocument/2006/relationships/hyperlink" Target="https://www.myheritage.com/pricing" TargetMode="External"/><Relationship Id="rId4" Type="http://schemas.openxmlformats.org/officeDocument/2006/relationships/hyperlink" Target="https://www.familysearch.org/rootstech/session/whats-new-at-ancestry-in-2023?lang=eng" TargetMode="External"/><Relationship Id="rId9" Type="http://schemas.openxmlformats.org/officeDocument/2006/relationships/hyperlink" Target="https://www.familysearch.org/rootstech/session/digitization-at-findmypa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kolpingcincinnati.com/Genealogy/Genealog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schools.com/timelines/german_history_timeline/319/" TargetMode="External"/><Relationship Id="rId2" Type="http://schemas.openxmlformats.org/officeDocument/2006/relationships/hyperlink" Target="https://en.wikipedia.org/wiki/Timeline_of_German_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bbc.com/news/world-europe-1730164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4724282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Beginners' Genealogy</a:t>
            </a:r>
            <a:br>
              <a:rPr lang="en-US" dirty="0"/>
            </a:br>
            <a:r>
              <a:rPr lang="en-US" sz="3200" dirty="0"/>
              <a:t>Dr. Tom Montgomery, </a:t>
            </a:r>
            <a:r>
              <a:rPr lang="en-US" sz="3200" dirty="0" err="1"/>
              <a:t>Kolping</a:t>
            </a:r>
            <a:r>
              <a:rPr lang="en-US" sz="3200" dirty="0"/>
              <a:t>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175C-EB85-51A5-C3AD-DB5A20BA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C3E2-EDD0-7ACA-7FE6-6282D8AE9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Birth Record </a:t>
            </a:r>
            <a:r>
              <a:rPr lang="en-US" sz="3200" dirty="0"/>
              <a:t>lists the place of birth and parents of the child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Marriage Record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/>
              <a:t>lists the place of birth or one or both spouses and sometime their parents’ places of birth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Death Record </a:t>
            </a:r>
            <a:r>
              <a:rPr lang="en-US" sz="3200" dirty="0"/>
              <a:t>lists the place of death of the deceased, sometimes their parents.</a:t>
            </a:r>
          </a:p>
        </p:txBody>
      </p:sp>
    </p:spTree>
    <p:extLst>
      <p:ext uri="{BB962C8B-B14F-4D97-AF65-F5344CB8AC3E}">
        <p14:creationId xmlns:p14="http://schemas.microsoft.com/office/powerpoint/2010/main" val="323703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3454-E9F4-52D4-78DB-20961D4B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Parish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BD0A-21F3-BB9A-7631-14B1AF5F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6" y="2400631"/>
            <a:ext cx="6245220" cy="38740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Baptisms-had to be recorded within 21 days after birth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Marriages-when, where and how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Confirmations-Sponsors can be family link clues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Deaths-attending physician sheds light on family medical conditions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Name of Undertaker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Burials-place of burial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Parish Records usually go back much further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than Civil Records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C974AF2-7D20-FE35-007A-6407E744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73" y="2506734"/>
            <a:ext cx="5984875" cy="34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4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81FE-D8BF-E081-E3BA-00DF6C29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D850-E1B8-53E0-9ECF-8552CCD1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295" y="2521723"/>
            <a:ext cx="5746459" cy="3599316"/>
          </a:xfrm>
        </p:spPr>
        <p:txBody>
          <a:bodyPr>
            <a:normAutofit fontScale="775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Name of Child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Birthplace-baptized in church of father or mother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Names of parents and their marriage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Watch for the Informant's qualifications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Date of Baptism is NOT the date of birth, many were recorded weeks or even months later.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633EB4-8F49-706C-104B-57269AE6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1" y="2102093"/>
            <a:ext cx="5028141" cy="44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93C-88D3-8048-0B75-3F28A182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32A9-9488-F9FD-B4AE-398E781B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318" y="2657671"/>
            <a:ext cx="6589986" cy="3936125"/>
          </a:xfrm>
        </p:spPr>
        <p:txBody>
          <a:bodyPr/>
          <a:lstStyle/>
          <a:p>
            <a:pPr lvl="1"/>
            <a:r>
              <a:rPr lang="en-US" dirty="0"/>
              <a:t>Name, age, occupations of both bride and groom</a:t>
            </a:r>
          </a:p>
          <a:p>
            <a:pPr lvl="1"/>
            <a:r>
              <a:rPr lang="en-US" dirty="0"/>
              <a:t>Residences of both</a:t>
            </a:r>
          </a:p>
          <a:p>
            <a:pPr lvl="1"/>
            <a:r>
              <a:rPr lang="en-US" dirty="0"/>
              <a:t>Name and occupation of fathers of both groom and bride</a:t>
            </a:r>
          </a:p>
          <a:p>
            <a:pPr lvl="1"/>
            <a:r>
              <a:rPr lang="en-US" dirty="0"/>
              <a:t>Name and maiden name of mothers of groom and bride</a:t>
            </a:r>
          </a:p>
          <a:p>
            <a:pPr lvl="1"/>
            <a:r>
              <a:rPr lang="en-US" dirty="0"/>
              <a:t>Officiant and Witnesses</a:t>
            </a:r>
          </a:p>
          <a:p>
            <a:pPr lvl="1"/>
            <a:r>
              <a:rPr lang="en-US" dirty="0"/>
              <a:t>Banns are a proclamation to marry</a:t>
            </a:r>
          </a:p>
          <a:p>
            <a:pPr lvl="1"/>
            <a:r>
              <a:rPr lang="en-US" dirty="0"/>
              <a:t>May be recorded in two parishes (bride and groom)</a:t>
            </a:r>
          </a:p>
          <a:p>
            <a:endParaRPr lang="en-US" dirty="0"/>
          </a:p>
        </p:txBody>
      </p:sp>
      <p:pic>
        <p:nvPicPr>
          <p:cNvPr id="7170" name="Picture 2" descr="Text written in German script with German flag overlay">
            <a:extLst>
              <a:ext uri="{FF2B5EF4-FFF2-40B4-BE49-F238E27FC236}">
                <a16:creationId xmlns:a16="http://schemas.microsoft.com/office/drawing/2014/main" id="{2A08179D-DC04-5AF8-7DDE-A1937266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2" y="2657671"/>
            <a:ext cx="5550930" cy="3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3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1240-47D9-0073-EA28-77E62F77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2B97B-FBA6-2A55-4E45-79269D2C8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37" y="2602708"/>
            <a:ext cx="4931020" cy="37444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Often are more informative than Death Records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“Angels” or child’s death may lead you to their age at the time of death and ages of parents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Generally include the name of the deceased and date of interment</a:t>
            </a:r>
          </a:p>
        </p:txBody>
      </p:sp>
      <p:pic>
        <p:nvPicPr>
          <p:cNvPr id="8194" name="Picture 2" descr="Free Cemetery Under the Cloudy Sky  Stock Photo">
            <a:extLst>
              <a:ext uri="{FF2B5EF4-FFF2-40B4-BE49-F238E27FC236}">
                <a16:creationId xmlns:a16="http://schemas.microsoft.com/office/drawing/2014/main" id="{10C2E0E6-0100-BAB5-4E71-FC6765FA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9" y="2118017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FDDC-1481-ABF3-64C7-AABB205E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Catholic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3622-04D5-D7E0-E89D-8E0715281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pre-1850 records are available</a:t>
            </a:r>
          </a:p>
          <a:p>
            <a:pPr lvl="1"/>
            <a:r>
              <a:rPr lang="en-US" dirty="0"/>
              <a:t>Parish priest</a:t>
            </a:r>
          </a:p>
          <a:p>
            <a:pPr lvl="1"/>
            <a:r>
              <a:rPr lang="en-US" dirty="0"/>
              <a:t>Diocese/archdiocese</a:t>
            </a:r>
          </a:p>
          <a:p>
            <a:r>
              <a:rPr lang="en-US" dirty="0">
                <a:hlinkClick r:id="rId2"/>
              </a:rPr>
              <a:t>Matricula</a:t>
            </a:r>
            <a:endParaRPr lang="en-US" dirty="0"/>
          </a:p>
        </p:txBody>
      </p:sp>
      <p:pic>
        <p:nvPicPr>
          <p:cNvPr id="12290" name="Picture 2" descr="mom-banner">
            <a:extLst>
              <a:ext uri="{FF2B5EF4-FFF2-40B4-BE49-F238E27FC236}">
                <a16:creationId xmlns:a16="http://schemas.microsoft.com/office/drawing/2014/main" id="{A665DDAA-89DC-2028-44BD-A536B1C2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16" y="2829697"/>
            <a:ext cx="7706414" cy="34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D80A-7B3F-538C-756B-45DCB7AB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Records</a:t>
            </a:r>
          </a:p>
        </p:txBody>
      </p:sp>
      <p:pic>
        <p:nvPicPr>
          <p:cNvPr id="13314" name="Picture 2" descr="Zawodny | What's Past is Prologue">
            <a:extLst>
              <a:ext uri="{FF2B5EF4-FFF2-40B4-BE49-F238E27FC236}">
                <a16:creationId xmlns:a16="http://schemas.microsoft.com/office/drawing/2014/main" id="{CDC0EED2-2A2F-8D45-7E31-B1D01E9F6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1" y="2573571"/>
            <a:ext cx="6019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ensus Records | IDCA">
            <a:extLst>
              <a:ext uri="{FF2B5EF4-FFF2-40B4-BE49-F238E27FC236}">
                <a16:creationId xmlns:a16="http://schemas.microsoft.com/office/drawing/2014/main" id="{B90C70A1-1CE7-37D8-803D-2F317D8C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05" y="2134077"/>
            <a:ext cx="6047227" cy="25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opulation clipart 20 free Cliparts | Download images on Clipground 2022">
            <a:extLst>
              <a:ext uri="{FF2B5EF4-FFF2-40B4-BE49-F238E27FC236}">
                <a16:creationId xmlns:a16="http://schemas.microsoft.com/office/drawing/2014/main" id="{516D6262-56D4-1FDA-325B-44947C01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63" y="2992357"/>
            <a:ext cx="4191927" cy="36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3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37CD-82B3-00CC-8AD9-E132048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and Testaments</a:t>
            </a:r>
          </a:p>
        </p:txBody>
      </p:sp>
      <p:pic>
        <p:nvPicPr>
          <p:cNvPr id="14338" name="Picture 2" descr="Signing Last Will And Testament Stock Photo - Image: 40490858">
            <a:extLst>
              <a:ext uri="{FF2B5EF4-FFF2-40B4-BE49-F238E27FC236}">
                <a16:creationId xmlns:a16="http://schemas.microsoft.com/office/drawing/2014/main" id="{F3BAF1C0-9AC1-F2C4-669F-944873C2E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4" y="1979566"/>
            <a:ext cx="4901899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ast will and testament Stock Illustration Images. 117 Last will and ...">
            <a:extLst>
              <a:ext uri="{FF2B5EF4-FFF2-40B4-BE49-F238E27FC236}">
                <a16:creationId xmlns:a16="http://schemas.microsoft.com/office/drawing/2014/main" id="{42D3D784-2233-17D9-88A5-DCA20082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08" y="2166098"/>
            <a:ext cx="4572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ast Will and Testament - Make Sure Your Will Is Legal | Owen Hodge Lawyers">
            <a:extLst>
              <a:ext uri="{FF2B5EF4-FFF2-40B4-BE49-F238E27FC236}">
                <a16:creationId xmlns:a16="http://schemas.microsoft.com/office/drawing/2014/main" id="{2F952704-C76B-B13C-D5DD-6D57E41C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64" y="4434249"/>
            <a:ext cx="601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0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E3D9-07F5-EC42-278F-B82E8C17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Records</a:t>
            </a:r>
          </a:p>
        </p:txBody>
      </p:sp>
      <p:pic>
        <p:nvPicPr>
          <p:cNvPr id="15362" name="Picture 2" descr="Land Use Ordinances, Thurston County">
            <a:extLst>
              <a:ext uri="{FF2B5EF4-FFF2-40B4-BE49-F238E27FC236}">
                <a16:creationId xmlns:a16="http://schemas.microsoft.com/office/drawing/2014/main" id="{BAACBA52-E579-5F2C-5A91-514B217B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17" y="2163290"/>
            <a:ext cx="3821314" cy="25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ransfer Certificate Land Title Stock Photo (Edit Now) 28928233">
            <a:extLst>
              <a:ext uri="{FF2B5EF4-FFF2-40B4-BE49-F238E27FC236}">
                <a16:creationId xmlns:a16="http://schemas.microsoft.com/office/drawing/2014/main" id="{7535DE43-A1F4-934A-7E1C-2F182D54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1" y="2270058"/>
            <a:ext cx="5478163" cy="3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Free Surveying Cliparts, Download Free Surveying Cliparts png images ...">
            <a:extLst>
              <a:ext uri="{FF2B5EF4-FFF2-40B4-BE49-F238E27FC236}">
                <a16:creationId xmlns:a16="http://schemas.microsoft.com/office/drawing/2014/main" id="{9E018807-F09B-1F98-B7BF-0733CE11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14" y="4038233"/>
            <a:ext cx="2549665" cy="25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Deeds Indeed - Ticor Title">
            <a:extLst>
              <a:ext uri="{FF2B5EF4-FFF2-40B4-BE49-F238E27FC236}">
                <a16:creationId xmlns:a16="http://schemas.microsoft.com/office/drawing/2014/main" id="{DC1E7B6A-EB92-41EA-7536-374E5015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84" y="5189569"/>
            <a:ext cx="3920867" cy="142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6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A225-9170-537E-BA81-6C094F81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	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B106C534-D263-D9B6-9448-C787E346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19" y="2242766"/>
            <a:ext cx="8620897" cy="4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370B09-BD35-E2A9-904B-3DAA38484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20219"/>
              </p:ext>
            </p:extLst>
          </p:nvPr>
        </p:nvGraphicFramePr>
        <p:xfrm>
          <a:off x="680321" y="2984937"/>
          <a:ext cx="2241555" cy="347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491">
                  <a:extLst>
                    <a:ext uri="{9D8B030D-6E8A-4147-A177-3AD203B41FA5}">
                      <a16:colId xmlns:a16="http://schemas.microsoft.com/office/drawing/2014/main" val="2187131334"/>
                    </a:ext>
                  </a:extLst>
                </a:gridCol>
                <a:gridCol w="1376064">
                  <a:extLst>
                    <a:ext uri="{9D8B030D-6E8A-4147-A177-3AD203B41FA5}">
                      <a16:colId xmlns:a16="http://schemas.microsoft.com/office/drawing/2014/main" val="1090463546"/>
                    </a:ext>
                  </a:extLst>
                </a:gridCol>
              </a:tblGrid>
              <a:tr h="869731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Website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RootsTech 2023</a:t>
                      </a:r>
                    </a:p>
                    <a:p>
                      <a:r>
                        <a:rPr lang="en-US" sz="1200" dirty="0">
                          <a:hlinkClick r:id="rId5"/>
                        </a:rPr>
                        <a:t>RootsTech 2023</a:t>
                      </a:r>
                      <a:endParaRPr lang="en-US" sz="1200" dirty="0">
                        <a:hlinkClick r:id="rId4"/>
                      </a:endParaRP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48281"/>
                  </a:ext>
                </a:extLst>
              </a:tr>
              <a:tr h="869731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/>
                        </a:rPr>
                        <a:t>Website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7"/>
                        </a:rPr>
                        <a:t>RootsTech 2023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26971"/>
                  </a:ext>
                </a:extLst>
              </a:tr>
              <a:tr h="869731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8"/>
                        </a:rPr>
                        <a:t>Website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9"/>
                        </a:rPr>
                        <a:t>RootsTech 2023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15795"/>
                  </a:ext>
                </a:extLst>
              </a:tr>
              <a:tr h="869731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0"/>
                        </a:rPr>
                        <a:t>Website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1"/>
                        </a:rPr>
                        <a:t>RootsTech 2023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975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9D000A-2674-D045-37B0-F9FFCDA2A5F9}"/>
              </a:ext>
            </a:extLst>
          </p:cNvPr>
          <p:cNvSpPr txBox="1"/>
          <p:nvPr/>
        </p:nvSpPr>
        <p:spPr>
          <a:xfrm>
            <a:off x="613429" y="6463861"/>
            <a:ext cx="23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2"/>
              </a:rPr>
              <a:t>Post RootsTech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753228"/>
            <a:ext cx="10160832" cy="1080938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Why?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Your Spark!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Get Organized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Schedule weekly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Collaborate: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Family/Friends</a:t>
            </a:r>
            <a:r>
              <a:rPr lang="en-US" sz="4000" dirty="0"/>
              <a:t>	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E9A27F06-8A2E-AD49-855A-14999A09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459" y="88899"/>
            <a:ext cx="2946400" cy="661670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00FF1B-FB74-7947-82E2-57471498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823" y="1158911"/>
            <a:ext cx="3497164" cy="45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753228"/>
            <a:ext cx="10160832" cy="1080938"/>
          </a:xfrm>
        </p:spPr>
        <p:txBody>
          <a:bodyPr>
            <a:normAutofit/>
          </a:bodyPr>
          <a:lstStyle/>
          <a:p>
            <a:pPr lvl="0"/>
            <a:r>
              <a:rPr lang="en-US" sz="4400"/>
              <a:t>Finding Your Roots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4000" dirty="0"/>
              <a:t>Start with What We Know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Research the Online Databases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Attend Seminars and join Groups = Learn &amp; Share!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Blood lines:  DNA testing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Review History and Geography (carry maps)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Digitize Your Documents (download or scan yourself)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Backup your Files (paper and electronic)</a:t>
            </a:r>
          </a:p>
          <a:p>
            <a:pPr lvl="0">
              <a:buFont typeface="Wingdings" pitchFamily="2" charset="2"/>
              <a:buChar char="ü"/>
            </a:pPr>
            <a:endParaRPr lang="en-US" sz="4000" dirty="0"/>
          </a:p>
          <a:p>
            <a:pPr lvl="1">
              <a:buFont typeface="Wingdings" pitchFamily="2" charset="2"/>
              <a:buChar char="ü"/>
            </a:pPr>
            <a:endParaRPr lang="en-US" sz="2800" dirty="0"/>
          </a:p>
          <a:p>
            <a:pPr>
              <a:buFont typeface="Wingdings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51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1637-AC81-71F0-3CBE-92EA3A37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Own Roots-8 Tips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509C-C83C-26FD-CAEA-E54FFA3A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3" y="2385847"/>
            <a:ext cx="5751938" cy="40464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Reach out to relatives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a Family 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for compelling stories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Bring in DNA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Collaborate with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Dig deep for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Fill in gaps with historical context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take-home mementos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22722DA1-C419-05F7-946D-370FA141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11" y="2535132"/>
            <a:ext cx="60198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0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7C55-8684-2B5E-2237-4A216425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BE2D-6CCF-C8AA-CDF2-673BBB17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01" y="2205518"/>
            <a:ext cx="7381113" cy="4563144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Confirm those oral family traditions using primary resources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Check US immigration resources and German resources</a:t>
            </a:r>
          </a:p>
          <a:p>
            <a:pPr lvl="1"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600" dirty="0"/>
              <a:t>Passenger Lists</a:t>
            </a:r>
          </a:p>
          <a:p>
            <a:pPr lvl="1"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600" dirty="0"/>
              <a:t>Naturalization Records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Review Parish Records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Review Civil Records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Review Census Records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Review Land and Probate Records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900" dirty="0"/>
              <a:t>Connect with local genealogical societies</a:t>
            </a:r>
            <a:endParaRPr lang="en-US" dirty="0"/>
          </a:p>
        </p:txBody>
      </p:sp>
      <p:pic>
        <p:nvPicPr>
          <p:cNvPr id="9218" name="Picture 2" descr="Checklist Background Png - Clipboard With Checklist Png , Free ...">
            <a:extLst>
              <a:ext uri="{FF2B5EF4-FFF2-40B4-BE49-F238E27FC236}">
                <a16:creationId xmlns:a16="http://schemas.microsoft.com/office/drawing/2014/main" id="{3D654A27-3FF4-EAB1-8E52-C46D3EFF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40" y="2336873"/>
            <a:ext cx="2892053" cy="38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0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753228"/>
            <a:ext cx="10160832" cy="1080938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Next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54" y="4455424"/>
            <a:ext cx="11741492" cy="2057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/>
              <a:t>Always check the website: </a:t>
            </a:r>
            <a:r>
              <a:rPr lang="en-US" sz="2800" dirty="0">
                <a:hlinkClick r:id="rId2"/>
              </a:rPr>
              <a:t>http://www.kolpingcincinnati.com/Genealogy/Genealogy.html</a:t>
            </a:r>
            <a:endParaRPr lang="en-US" sz="3600" dirty="0"/>
          </a:p>
          <a:p>
            <a:pPr lvl="1"/>
            <a:r>
              <a:rPr lang="en-US" sz="4000" dirty="0"/>
              <a:t>April 16</a:t>
            </a:r>
            <a:r>
              <a:rPr lang="en-US" sz="4000"/>
              <a:t>:  </a:t>
            </a:r>
            <a:r>
              <a:rPr lang="en-US" sz="36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Photographic </a:t>
            </a:r>
            <a:r>
              <a:rPr lang="en-US" sz="3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Forensics</a:t>
            </a:r>
            <a:endParaRPr lang="en-US" sz="4000" b="1" dirty="0"/>
          </a:p>
          <a:p>
            <a:pPr marL="457200" lvl="1" indent="0">
              <a:buNone/>
            </a:pPr>
            <a:r>
              <a:rPr lang="en-US" sz="4000" dirty="0"/>
              <a:t> 	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8436" name="Picture 4" descr="Kolping Genealogy">
            <a:extLst>
              <a:ext uri="{FF2B5EF4-FFF2-40B4-BE49-F238E27FC236}">
                <a16:creationId xmlns:a16="http://schemas.microsoft.com/office/drawing/2014/main" id="{22CA213E-4DBA-C285-F6E1-D914B2AA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16095"/>
            <a:ext cx="952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1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Research</a:t>
            </a:r>
            <a:r>
              <a:rPr lang="en-US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753228"/>
            <a:ext cx="10160832" cy="1080938"/>
          </a:xfrm>
        </p:spPr>
        <p:txBody>
          <a:bodyPr>
            <a:normAutofit/>
          </a:bodyPr>
          <a:lstStyle/>
          <a:p>
            <a:pPr lvl="0"/>
            <a:r>
              <a:rPr lang="en-US" sz="440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/>
              <a:t>You need to decide a system that you can use.</a:t>
            </a:r>
          </a:p>
          <a:p>
            <a:pPr lvl="1"/>
            <a:r>
              <a:rPr lang="en-US" sz="4000" dirty="0"/>
              <a:t>Binder</a:t>
            </a:r>
          </a:p>
          <a:p>
            <a:pPr lvl="1"/>
            <a:r>
              <a:rPr lang="en-US" sz="4000" dirty="0"/>
              <a:t>Files</a:t>
            </a:r>
          </a:p>
          <a:p>
            <a:pPr lvl="1"/>
            <a:r>
              <a:rPr lang="en-US" sz="4000" dirty="0"/>
              <a:t>Computer</a:t>
            </a:r>
          </a:p>
          <a:p>
            <a:r>
              <a:rPr lang="en-US" sz="4400" dirty="0"/>
              <a:t>Organize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By individual person</a:t>
            </a:r>
          </a:p>
          <a:p>
            <a:pPr lvl="1"/>
            <a:r>
              <a:rPr lang="en-US" sz="4000" dirty="0"/>
              <a:t>By location</a:t>
            </a:r>
          </a:p>
          <a:p>
            <a:pPr lvl="1"/>
            <a:r>
              <a:rPr lang="en-US" sz="4000" dirty="0"/>
              <a:t>To Do List</a:t>
            </a:r>
          </a:p>
          <a:p>
            <a:pPr marL="457200" lvl="1" indent="0">
              <a:buNone/>
            </a:pPr>
            <a:r>
              <a:rPr lang="en-US" sz="4000" dirty="0"/>
              <a:t>	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Image result for Computer ClipArt">
            <a:extLst>
              <a:ext uri="{FF2B5EF4-FFF2-40B4-BE49-F238E27FC236}">
                <a16:creationId xmlns:a16="http://schemas.microsoft.com/office/drawing/2014/main" id="{4D1C9823-28CD-76D1-F49D-CD3D383E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96" y="290807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Binder Blue PNG, SVG Clip art for Web - Download Clip Art, PNG ...">
            <a:extLst>
              <a:ext uri="{FF2B5EF4-FFF2-40B4-BE49-F238E27FC236}">
                <a16:creationId xmlns:a16="http://schemas.microsoft.com/office/drawing/2014/main" id="{5860E66A-D051-E535-DABF-51161ED1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48" y="2451321"/>
            <a:ext cx="1955357" cy="19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per Records Clipart - Clip Art Manila Folder, HD Png Download - kindpng">
            <a:extLst>
              <a:ext uri="{FF2B5EF4-FFF2-40B4-BE49-F238E27FC236}">
                <a16:creationId xmlns:a16="http://schemas.microsoft.com/office/drawing/2014/main" id="{6AD3DDE2-9B5E-619A-695C-1B7F5747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65" y="4698556"/>
            <a:ext cx="1879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8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F9E0-1FB7-48E1-5463-025348DF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7AB43-9CD0-0B23-A045-A322A7B31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651" y="2505456"/>
            <a:ext cx="9613861" cy="35993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FFC000"/>
                </a:solidFill>
              </a:rPr>
              <a:t>Little Steps</a:t>
            </a:r>
            <a:r>
              <a:rPr lang="en-US" sz="3200" dirty="0"/>
              <a:t>;  don’t leap too soon!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Understand the </a:t>
            </a:r>
            <a:r>
              <a:rPr lang="en-US" sz="3200" b="1" dirty="0">
                <a:solidFill>
                  <a:srgbClr val="FFC000"/>
                </a:solidFill>
              </a:rPr>
              <a:t>history</a:t>
            </a:r>
            <a:r>
              <a:rPr lang="en-US" sz="3200" dirty="0"/>
              <a:t> of your ancestors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Learn the </a:t>
            </a:r>
            <a:r>
              <a:rPr lang="en-US" sz="3200" b="1" dirty="0">
                <a:solidFill>
                  <a:srgbClr val="FFC000"/>
                </a:solidFill>
              </a:rPr>
              <a:t>migration patterns </a:t>
            </a:r>
            <a:r>
              <a:rPr lang="en-US" sz="3200" dirty="0"/>
              <a:t>of your ancestors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Review your oral traditions and confirm with </a:t>
            </a:r>
            <a:r>
              <a:rPr lang="en-US" sz="3200" b="1" dirty="0">
                <a:solidFill>
                  <a:srgbClr val="FFC000"/>
                </a:solidFill>
              </a:rPr>
              <a:t>primary research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Locate </a:t>
            </a:r>
            <a:r>
              <a:rPr lang="en-US" sz="3200" b="1" dirty="0">
                <a:solidFill>
                  <a:srgbClr val="FFC000"/>
                </a:solidFill>
              </a:rPr>
              <a:t>records online </a:t>
            </a:r>
            <a:r>
              <a:rPr lang="en-US" sz="3200" dirty="0"/>
              <a:t>before reaching out to hire any researcher</a:t>
            </a:r>
          </a:p>
        </p:txBody>
      </p:sp>
    </p:spTree>
    <p:extLst>
      <p:ext uri="{BB962C8B-B14F-4D97-AF65-F5344CB8AC3E}">
        <p14:creationId xmlns:p14="http://schemas.microsoft.com/office/powerpoint/2010/main" val="6302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95C8-1C94-A83A-D1B4-FCBD40D5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History Timelines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89737-FBCB-B441-801A-D8075DF1BD72}"/>
              </a:ext>
            </a:extLst>
          </p:cNvPr>
          <p:cNvSpPr txBox="1"/>
          <p:nvPr/>
        </p:nvSpPr>
        <p:spPr>
          <a:xfrm>
            <a:off x="749075" y="2159209"/>
            <a:ext cx="4627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Timeline of German history</a:t>
            </a:r>
            <a:endParaRPr lang="en-US" sz="2400" dirty="0">
              <a:hlinkClick r:id="rId3"/>
            </a:endParaRPr>
          </a:p>
          <a:p>
            <a:r>
              <a:rPr lang="en-US" sz="2400" dirty="0">
                <a:hlinkClick r:id="rId3"/>
              </a:rPr>
              <a:t>German History 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Germany profile:  Timeline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34B723-CE9D-3933-8D54-5DB41214C30D}"/>
              </a:ext>
            </a:extLst>
          </p:cNvPr>
          <p:cNvSpPr txBox="1"/>
          <p:nvPr/>
        </p:nvSpPr>
        <p:spPr>
          <a:xfrm>
            <a:off x="5644055" y="2159209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A chronology of key events:</a:t>
            </a:r>
            <a:endParaRPr lang="en-US" b="0" i="0" dirty="0">
              <a:solidFill>
                <a:srgbClr val="141414"/>
              </a:solidFill>
              <a:effectLst/>
              <a:latin typeface="ReithSans"/>
            </a:endParaRPr>
          </a:p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800 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- Emperor Charlemagne, Frankish ruler of France and Germany, crowned Roman emperor by Pope Leo III.</a:t>
            </a:r>
          </a:p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843 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- Break-up of Frankish empire; Germany emerges as separate realm.</a:t>
            </a:r>
          </a:p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962 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- German King Otto I crowned Roman emperor after gaining control of northern Italy; beginning of what became known as Holy Roman Empire centered on Germany.</a:t>
            </a:r>
          </a:p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1250 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- Death of Emperor Frederick II Hohenstaufen marks virtual end of central authority and acceleration of empire's collapse into independent princely territories.</a:t>
            </a:r>
          </a:p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1438 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- Election of Albert I marks beginning of Habsburg dynasty based in Austria.</a:t>
            </a:r>
          </a:p>
          <a:p>
            <a:pPr algn="l" fontAlgn="base"/>
            <a:r>
              <a:rPr lang="en-US" b="1" i="0" dirty="0">
                <a:solidFill>
                  <a:srgbClr val="141414"/>
                </a:solidFill>
                <a:effectLst/>
                <a:latin typeface="inherit"/>
              </a:rPr>
              <a:t>1517 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- Martin Luther proclaims Ninety-Five Theses against traditional church practices; start of Protestant split from Catholic Church.</a:t>
            </a:r>
          </a:p>
        </p:txBody>
      </p:sp>
      <p:pic>
        <p:nvPicPr>
          <p:cNvPr id="16386" name="Picture 2" descr="History - History of Germany">
            <a:extLst>
              <a:ext uri="{FF2B5EF4-FFF2-40B4-BE49-F238E27FC236}">
                <a16:creationId xmlns:a16="http://schemas.microsoft.com/office/drawing/2014/main" id="{E287DB46-DE30-73BB-089B-52CEF656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3538941"/>
            <a:ext cx="4924380" cy="22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4323-6644-34B0-8E94-93EEA3EC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Patterns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3815D2-99E8-0860-C287-C6ED99B4D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97660"/>
              </p:ext>
            </p:extLst>
          </p:nvPr>
        </p:nvGraphicFramePr>
        <p:xfrm>
          <a:off x="1173395" y="2511476"/>
          <a:ext cx="3698698" cy="3593296"/>
        </p:xfrm>
        <a:graphic>
          <a:graphicData uri="http://schemas.openxmlformats.org/drawingml/2006/table">
            <a:tbl>
              <a:tblPr/>
              <a:tblGrid>
                <a:gridCol w="812054">
                  <a:extLst>
                    <a:ext uri="{9D8B030D-6E8A-4147-A177-3AD203B41FA5}">
                      <a16:colId xmlns:a16="http://schemas.microsoft.com/office/drawing/2014/main" val="2916122045"/>
                    </a:ext>
                  </a:extLst>
                </a:gridCol>
                <a:gridCol w="2886644">
                  <a:extLst>
                    <a:ext uri="{9D8B030D-6E8A-4147-A177-3AD203B41FA5}">
                      <a16:colId xmlns:a16="http://schemas.microsoft.com/office/drawing/2014/main" val="3362711270"/>
                    </a:ext>
                  </a:extLst>
                </a:gridCol>
              </a:tblGrid>
              <a:tr h="131982">
                <a:tc>
                  <a:txBody>
                    <a:bodyPr/>
                    <a:lstStyle/>
                    <a:p>
                      <a:pPr latinLnBrk="0"/>
                      <a:r>
                        <a:rPr lang="en-US" sz="1100">
                          <a:effectLst/>
                        </a:rPr>
                        <a:t>Year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BE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effectLst/>
                        </a:rPr>
                        <a:t>Event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27370"/>
                  </a:ext>
                </a:extLst>
              </a:tr>
              <a:tr h="233349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1600s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The first German Settlers arrive in the US.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30034"/>
                  </a:ext>
                </a:extLst>
              </a:tr>
              <a:tr h="579763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1683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Over a dozen German Mennonite families settle in Pennsylvania, founding Germantown.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3718"/>
                  </a:ext>
                </a:extLst>
              </a:tr>
              <a:tr h="579763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1775 - 1783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 dirty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Thousands of German mercenaries are hired by the British to fight in the American Revolutionary War.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54712"/>
                  </a:ext>
                </a:extLst>
              </a:tr>
              <a:tr h="579763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1845 - 1855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Seeking refuge from economic hardship and political strife, over one million Germans immigrated to the US.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799303"/>
                  </a:ext>
                </a:extLst>
              </a:tr>
              <a:tr h="233349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1871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Germany is unified into a state.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91482"/>
                  </a:ext>
                </a:extLst>
              </a:tr>
              <a:tr h="406556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1917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The US joins World War I, and anti-German sentiments spread throughout the country.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537608"/>
                  </a:ext>
                </a:extLst>
              </a:tr>
              <a:tr h="752971"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1933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latinLnBrk="0"/>
                      <a:r>
                        <a:rPr lang="en-US" sz="1100" b="0" dirty="0">
                          <a:solidFill>
                            <a:srgbClr val="393E42"/>
                          </a:solidFill>
                          <a:effectLst/>
                          <a:latin typeface="Proxima Nova"/>
                        </a:rPr>
                        <a:t>Adolf Hitler comes to power in Germany. Between his rise to power and the end of the World War, over 100,000 Jewish Germans escape to the United States.</a:t>
                      </a:r>
                    </a:p>
                  </a:txBody>
                  <a:tcPr marL="30071" marR="30071" marT="30071" marB="30071" anchor="ctr">
                    <a:lnL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88570"/>
                  </a:ext>
                </a:extLst>
              </a:tr>
            </a:tbl>
          </a:graphicData>
        </a:graphic>
      </p:graphicFrame>
      <p:pic>
        <p:nvPicPr>
          <p:cNvPr id="2051" name="Picture 3" descr="Einwanderer auf Ellis Island, USA">
            <a:extLst>
              <a:ext uri="{FF2B5EF4-FFF2-40B4-BE49-F238E27FC236}">
                <a16:creationId xmlns:a16="http://schemas.microsoft.com/office/drawing/2014/main" id="{7CDC692C-B861-D6F0-8A86-26B6B2253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93" y="2364826"/>
            <a:ext cx="5447195" cy="40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6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90FF-A917-7D6F-9CA0-6ACBAE4C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Germany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C512-EB82-7206-BCDD-74103E4E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073" y="2505456"/>
            <a:ext cx="5198795" cy="3599316"/>
          </a:xfrm>
        </p:spPr>
        <p:txBody>
          <a:bodyPr/>
          <a:lstStyle/>
          <a:p>
            <a:r>
              <a:rPr lang="en-US" sz="2800" dirty="0"/>
              <a:t>Vital Records</a:t>
            </a:r>
          </a:p>
          <a:p>
            <a:r>
              <a:rPr lang="en-US" sz="2800" dirty="0"/>
              <a:t>Obituary or Gravestone</a:t>
            </a:r>
          </a:p>
          <a:p>
            <a:r>
              <a:rPr lang="en-US" sz="2800" dirty="0"/>
              <a:t>Naturalization Records</a:t>
            </a:r>
          </a:p>
          <a:p>
            <a:r>
              <a:rPr lang="en-US" sz="2800" dirty="0"/>
              <a:t>Passenger Lists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0" i="0" dirty="0">
                <a:solidFill>
                  <a:srgbClr val="FFC000"/>
                </a:solidFill>
                <a:effectLst/>
                <a:latin typeface="Inter Var"/>
              </a:rPr>
              <a:t>German emigrants wait in Hamburg for their ship passage</a:t>
            </a:r>
            <a:r>
              <a:rPr lang="en-US" b="0" i="0" dirty="0">
                <a:solidFill>
                  <a:srgbClr val="FFC000"/>
                </a:solidFill>
                <a:effectLst/>
                <a:latin typeface="Inter Var"/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German emigrants ">
            <a:extLst>
              <a:ext uri="{FF2B5EF4-FFF2-40B4-BE49-F238E27FC236}">
                <a16:creationId xmlns:a16="http://schemas.microsoft.com/office/drawing/2014/main" id="{6AFADC83-8C19-2ED4-6DFB-0FA31438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5" y="2241535"/>
            <a:ext cx="5505742" cy="41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6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French Line: Rochambeau Passenger list 1927 | The Grand Liner LoungeThe ...">
            <a:extLst>
              <a:ext uri="{FF2B5EF4-FFF2-40B4-BE49-F238E27FC236}">
                <a16:creationId xmlns:a16="http://schemas.microsoft.com/office/drawing/2014/main" id="{D3F50A46-A710-CBE3-3116-74BE7FEB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39" y="2167120"/>
            <a:ext cx="3250679" cy="43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189EC-8ED3-4E82-5833-CD4DC8C1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 Lists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BB3F4-088F-AACE-BF33-548CBA7C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" y="2261503"/>
            <a:ext cx="4916331" cy="411831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Lists prior to about 1800 are very limited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Common names:  do not assume the first Jacob Weber you find is in your genealogy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Post 1820 US Passenger lists cover most of the Atlantic ports and are consistent from that point forward</a:t>
            </a:r>
          </a:p>
        </p:txBody>
      </p:sp>
      <p:pic>
        <p:nvPicPr>
          <p:cNvPr id="17412" name="Picture 4" descr="Alien Passenger Manifest for Dam Niedzialkowski - 1920 | Steve's ...">
            <a:extLst>
              <a:ext uri="{FF2B5EF4-FFF2-40B4-BE49-F238E27FC236}">
                <a16:creationId xmlns:a16="http://schemas.microsoft.com/office/drawing/2014/main" id="{CCF6D790-4714-95B6-272D-ECD8AD06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24" y="4334239"/>
            <a:ext cx="4575604" cy="24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oyal Mail line GRAPHICS passenger list 1954 -- 110 x 190mm RMS ANDES ...">
            <a:extLst>
              <a:ext uri="{FF2B5EF4-FFF2-40B4-BE49-F238E27FC236}">
                <a16:creationId xmlns:a16="http://schemas.microsoft.com/office/drawing/2014/main" id="{425E4078-C9E6-0DBD-E4F0-9099001B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32" y="229477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2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98FF-DD79-1CDC-D0E5-D78B4C18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Naturalization Records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FFAF-A724-D1EE-2DF5-703FFF6A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415679" cy="359931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Are the “gold standards” listing the country of origin</a:t>
            </a:r>
          </a:p>
          <a:p>
            <a:r>
              <a:rPr lang="en-US" sz="3200" dirty="0"/>
              <a:t>Review the papers of the witnesses to learn if their origin in Germany is similar.</a:t>
            </a:r>
          </a:p>
          <a:p>
            <a:r>
              <a:rPr lang="en-US" sz="3200" dirty="0"/>
              <a:t>Are these witnesses Family, Associates, or Neighbors?</a:t>
            </a:r>
          </a:p>
        </p:txBody>
      </p:sp>
      <p:pic>
        <p:nvPicPr>
          <p:cNvPr id="4098" name="Picture 2" descr="Image titled Find Naturalization Records Step 1">
            <a:extLst>
              <a:ext uri="{FF2B5EF4-FFF2-40B4-BE49-F238E27FC236}">
                <a16:creationId xmlns:a16="http://schemas.microsoft.com/office/drawing/2014/main" id="{E9228150-23C8-1FD0-7854-7EFB53B06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29" y="2336873"/>
            <a:ext cx="5190550" cy="38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636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604</TotalTime>
  <Words>908</Words>
  <Application>Microsoft Office PowerPoint</Application>
  <PresentationFormat>Widescreen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inherit</vt:lpstr>
      <vt:lpstr>Inter Var</vt:lpstr>
      <vt:lpstr>Proxima Nova</vt:lpstr>
      <vt:lpstr>ReithSans</vt:lpstr>
      <vt:lpstr>Trebuchet MS</vt:lpstr>
      <vt:lpstr>Wingdings</vt:lpstr>
      <vt:lpstr>Berlin</vt:lpstr>
      <vt:lpstr>Beginners' Genealogy Dr. Tom Montgomery, Kolping Member</vt:lpstr>
      <vt:lpstr>Why?</vt:lpstr>
      <vt:lpstr>Getting Started</vt:lpstr>
      <vt:lpstr>Strategies for Research </vt:lpstr>
      <vt:lpstr>Review History Timelines</vt:lpstr>
      <vt:lpstr>Migration Patterns</vt:lpstr>
      <vt:lpstr>From Germany </vt:lpstr>
      <vt:lpstr>Passenger Lists </vt:lpstr>
      <vt:lpstr>Naturalization Records   </vt:lpstr>
      <vt:lpstr>Vital Records</vt:lpstr>
      <vt:lpstr>Parish Records</vt:lpstr>
      <vt:lpstr>Baptisms</vt:lpstr>
      <vt:lpstr>Marriages</vt:lpstr>
      <vt:lpstr>Burials</vt:lpstr>
      <vt:lpstr>Roman Catholic </vt:lpstr>
      <vt:lpstr>Census Records</vt:lpstr>
      <vt:lpstr>Wills and Testaments</vt:lpstr>
      <vt:lpstr>Land Records</vt:lpstr>
      <vt:lpstr>Websites </vt:lpstr>
      <vt:lpstr>Finding Your Roots </vt:lpstr>
      <vt:lpstr>Finding Your Own Roots-8 Tips    </vt:lpstr>
      <vt:lpstr>Review   </vt:lpstr>
      <vt:lpstr>Next Month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2</cp:revision>
  <dcterms:created xsi:type="dcterms:W3CDTF">2018-01-21T16:38:42Z</dcterms:created>
  <dcterms:modified xsi:type="dcterms:W3CDTF">2023-03-19T16:01:42Z</dcterms:modified>
</cp:coreProperties>
</file>