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23" r:id="rId3"/>
    <p:sldId id="325" r:id="rId4"/>
    <p:sldId id="326" r:id="rId5"/>
    <p:sldId id="327" r:id="rId6"/>
    <p:sldId id="328" r:id="rId7"/>
    <p:sldId id="329" r:id="rId8"/>
    <p:sldId id="330" r:id="rId9"/>
    <p:sldId id="331" r:id="rId10"/>
    <p:sldId id="319" r:id="rId11"/>
    <p:sldId id="324" r:id="rId12"/>
    <p:sldId id="269" r:id="rId1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32" autoAdjust="0"/>
    <p:restoredTop sz="93041"/>
  </p:normalViewPr>
  <p:slideViewPr>
    <p:cSldViewPr snapToGrid="0" snapToObjects="1">
      <p:cViewPr varScale="1">
        <p:scale>
          <a:sx n="102" d="100"/>
          <a:sy n="102" d="100"/>
        </p:scale>
        <p:origin x="504" y="31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Montgomery" userId="9a987324697dbfac" providerId="LiveId" clId="{214C29CE-27EE-496F-9D0F-2E1EF5BFC5E2}"/>
    <pc:docChg chg="undo custSel addSld delSld modSld">
      <pc:chgData name="Thomas Montgomery" userId="9a987324697dbfac" providerId="LiveId" clId="{214C29CE-27EE-496F-9D0F-2E1EF5BFC5E2}" dt="2025-03-16T00:14:56.115" v="1596" actId="113"/>
      <pc:docMkLst>
        <pc:docMk/>
      </pc:docMkLst>
      <pc:sldChg chg="modSp mod">
        <pc:chgData name="Thomas Montgomery" userId="9a987324697dbfac" providerId="LiveId" clId="{214C29CE-27EE-496F-9D0F-2E1EF5BFC5E2}" dt="2025-03-14T21:00:52.984" v="628" actId="255"/>
        <pc:sldMkLst>
          <pc:docMk/>
          <pc:sldMk cId="6218901" sldId="256"/>
        </pc:sldMkLst>
        <pc:spChg chg="mod">
          <ac:chgData name="Thomas Montgomery" userId="9a987324697dbfac" providerId="LiveId" clId="{214C29CE-27EE-496F-9D0F-2E1EF5BFC5E2}" dt="2025-03-14T21:00:52.984" v="628" actId="255"/>
          <ac:spMkLst>
            <pc:docMk/>
            <pc:sldMk cId="6218901" sldId="256"/>
            <ac:spMk id="2" creationId="{7C2630CE-D9EE-C548-8C14-073D4985013F}"/>
          </ac:spMkLst>
        </pc:spChg>
      </pc:sldChg>
      <pc:sldChg chg="modSp mod">
        <pc:chgData name="Thomas Montgomery" userId="9a987324697dbfac" providerId="LiveId" clId="{214C29CE-27EE-496F-9D0F-2E1EF5BFC5E2}" dt="2025-03-15T00:56:41.811" v="1289" actId="255"/>
        <pc:sldMkLst>
          <pc:docMk/>
          <pc:sldMk cId="1999614456" sldId="269"/>
        </pc:sldMkLst>
        <pc:spChg chg="mod">
          <ac:chgData name="Thomas Montgomery" userId="9a987324697dbfac" providerId="LiveId" clId="{214C29CE-27EE-496F-9D0F-2E1EF5BFC5E2}" dt="2025-03-15T00:56:25.010" v="1287" actId="255"/>
          <ac:spMkLst>
            <pc:docMk/>
            <pc:sldMk cId="1999614456" sldId="269"/>
            <ac:spMk id="2" creationId="{556BD743-DC70-D44A-B450-4A4B47A9452D}"/>
          </ac:spMkLst>
        </pc:spChg>
        <pc:spChg chg="mod">
          <ac:chgData name="Thomas Montgomery" userId="9a987324697dbfac" providerId="LiveId" clId="{214C29CE-27EE-496F-9D0F-2E1EF5BFC5E2}" dt="2025-03-15T00:56:41.811" v="1289" actId="255"/>
          <ac:spMkLst>
            <pc:docMk/>
            <pc:sldMk cId="1999614456" sldId="269"/>
            <ac:spMk id="3" creationId="{51518DC7-06A0-4746-81CD-59D93688602D}"/>
          </ac:spMkLst>
        </pc:spChg>
      </pc:sldChg>
      <pc:sldChg chg="del">
        <pc:chgData name="Thomas Montgomery" userId="9a987324697dbfac" providerId="LiveId" clId="{214C29CE-27EE-496F-9D0F-2E1EF5BFC5E2}" dt="2025-03-14T16:42:37.812" v="0" actId="47"/>
        <pc:sldMkLst>
          <pc:docMk/>
          <pc:sldMk cId="93596800" sldId="290"/>
        </pc:sldMkLst>
      </pc:sldChg>
      <pc:sldChg chg="del">
        <pc:chgData name="Thomas Montgomery" userId="9a987324697dbfac" providerId="LiveId" clId="{214C29CE-27EE-496F-9D0F-2E1EF5BFC5E2}" dt="2025-03-14T16:42:55.355" v="21" actId="47"/>
        <pc:sldMkLst>
          <pc:docMk/>
          <pc:sldMk cId="3890107635" sldId="291"/>
        </pc:sldMkLst>
      </pc:sldChg>
      <pc:sldChg chg="del">
        <pc:chgData name="Thomas Montgomery" userId="9a987324697dbfac" providerId="LiveId" clId="{214C29CE-27EE-496F-9D0F-2E1EF5BFC5E2}" dt="2025-03-14T16:42:42.665" v="4" actId="47"/>
        <pc:sldMkLst>
          <pc:docMk/>
          <pc:sldMk cId="2059025454" sldId="294"/>
        </pc:sldMkLst>
      </pc:sldChg>
      <pc:sldChg chg="del">
        <pc:chgData name="Thomas Montgomery" userId="9a987324697dbfac" providerId="LiveId" clId="{214C29CE-27EE-496F-9D0F-2E1EF5BFC5E2}" dt="2025-03-14T16:42:52.737" v="14" actId="47"/>
        <pc:sldMkLst>
          <pc:docMk/>
          <pc:sldMk cId="1816926358" sldId="295"/>
        </pc:sldMkLst>
      </pc:sldChg>
      <pc:sldChg chg="del">
        <pc:chgData name="Thomas Montgomery" userId="9a987324697dbfac" providerId="LiveId" clId="{214C29CE-27EE-496F-9D0F-2E1EF5BFC5E2}" dt="2025-03-14T16:42:53.233" v="15" actId="47"/>
        <pc:sldMkLst>
          <pc:docMk/>
          <pc:sldMk cId="927639518" sldId="296"/>
        </pc:sldMkLst>
      </pc:sldChg>
      <pc:sldChg chg="del">
        <pc:chgData name="Thomas Montgomery" userId="9a987324697dbfac" providerId="LiveId" clId="{214C29CE-27EE-496F-9D0F-2E1EF5BFC5E2}" dt="2025-03-14T16:42:44.802" v="6" actId="47"/>
        <pc:sldMkLst>
          <pc:docMk/>
          <pc:sldMk cId="711117276" sldId="297"/>
        </pc:sldMkLst>
      </pc:sldChg>
      <pc:sldChg chg="del">
        <pc:chgData name="Thomas Montgomery" userId="9a987324697dbfac" providerId="LiveId" clId="{214C29CE-27EE-496F-9D0F-2E1EF5BFC5E2}" dt="2025-03-14T16:42:54.463" v="18" actId="47"/>
        <pc:sldMkLst>
          <pc:docMk/>
          <pc:sldMk cId="1654230078" sldId="298"/>
        </pc:sldMkLst>
      </pc:sldChg>
      <pc:sldChg chg="del">
        <pc:chgData name="Thomas Montgomery" userId="9a987324697dbfac" providerId="LiveId" clId="{214C29CE-27EE-496F-9D0F-2E1EF5BFC5E2}" dt="2025-03-14T16:42:54.085" v="17" actId="47"/>
        <pc:sldMkLst>
          <pc:docMk/>
          <pc:sldMk cId="3761411971" sldId="299"/>
        </pc:sldMkLst>
      </pc:sldChg>
      <pc:sldChg chg="del">
        <pc:chgData name="Thomas Montgomery" userId="9a987324697dbfac" providerId="LiveId" clId="{214C29CE-27EE-496F-9D0F-2E1EF5BFC5E2}" dt="2025-03-14T16:42:43.783" v="5" actId="47"/>
        <pc:sldMkLst>
          <pc:docMk/>
          <pc:sldMk cId="3702512821" sldId="300"/>
        </pc:sldMkLst>
      </pc:sldChg>
      <pc:sldChg chg="del">
        <pc:chgData name="Thomas Montgomery" userId="9a987324697dbfac" providerId="LiveId" clId="{214C29CE-27EE-496F-9D0F-2E1EF5BFC5E2}" dt="2025-03-14T16:42:52.023" v="13" actId="47"/>
        <pc:sldMkLst>
          <pc:docMk/>
          <pc:sldMk cId="959619725" sldId="301"/>
        </pc:sldMkLst>
      </pc:sldChg>
      <pc:sldChg chg="del">
        <pc:chgData name="Thomas Montgomery" userId="9a987324697dbfac" providerId="LiveId" clId="{214C29CE-27EE-496F-9D0F-2E1EF5BFC5E2}" dt="2025-03-14T16:42:46.957" v="8" actId="47"/>
        <pc:sldMkLst>
          <pc:docMk/>
          <pc:sldMk cId="1344304571" sldId="303"/>
        </pc:sldMkLst>
      </pc:sldChg>
      <pc:sldChg chg="del">
        <pc:chgData name="Thomas Montgomery" userId="9a987324697dbfac" providerId="LiveId" clId="{214C29CE-27EE-496F-9D0F-2E1EF5BFC5E2}" dt="2025-03-14T16:42:55.879" v="23" actId="47"/>
        <pc:sldMkLst>
          <pc:docMk/>
          <pc:sldMk cId="3822282372" sldId="304"/>
        </pc:sldMkLst>
      </pc:sldChg>
      <pc:sldChg chg="del">
        <pc:chgData name="Thomas Montgomery" userId="9a987324697dbfac" providerId="LiveId" clId="{214C29CE-27EE-496F-9D0F-2E1EF5BFC5E2}" dt="2025-03-14T16:42:54.800" v="19" actId="47"/>
        <pc:sldMkLst>
          <pc:docMk/>
          <pc:sldMk cId="1788505923" sldId="307"/>
        </pc:sldMkLst>
      </pc:sldChg>
      <pc:sldChg chg="del">
        <pc:chgData name="Thomas Montgomery" userId="9a987324697dbfac" providerId="LiveId" clId="{214C29CE-27EE-496F-9D0F-2E1EF5BFC5E2}" dt="2025-03-14T16:42:55.087" v="20" actId="47"/>
        <pc:sldMkLst>
          <pc:docMk/>
          <pc:sldMk cId="1515108169" sldId="308"/>
        </pc:sldMkLst>
      </pc:sldChg>
      <pc:sldChg chg="del">
        <pc:chgData name="Thomas Montgomery" userId="9a987324697dbfac" providerId="LiveId" clId="{214C29CE-27EE-496F-9D0F-2E1EF5BFC5E2}" dt="2025-03-14T16:42:56.987" v="25" actId="47"/>
        <pc:sldMkLst>
          <pc:docMk/>
          <pc:sldMk cId="3653137918" sldId="310"/>
        </pc:sldMkLst>
      </pc:sldChg>
      <pc:sldChg chg="del">
        <pc:chgData name="Thomas Montgomery" userId="9a987324697dbfac" providerId="LiveId" clId="{214C29CE-27EE-496F-9D0F-2E1EF5BFC5E2}" dt="2025-03-14T16:42:50.313" v="11" actId="47"/>
        <pc:sldMkLst>
          <pc:docMk/>
          <pc:sldMk cId="1164896009" sldId="312"/>
        </pc:sldMkLst>
      </pc:sldChg>
      <pc:sldChg chg="del">
        <pc:chgData name="Thomas Montgomery" userId="9a987324697dbfac" providerId="LiveId" clId="{214C29CE-27EE-496F-9D0F-2E1EF5BFC5E2}" dt="2025-03-14T16:42:48" v="9" actId="47"/>
        <pc:sldMkLst>
          <pc:docMk/>
          <pc:sldMk cId="156695925" sldId="314"/>
        </pc:sldMkLst>
      </pc:sldChg>
      <pc:sldChg chg="del">
        <pc:chgData name="Thomas Montgomery" userId="9a987324697dbfac" providerId="LiveId" clId="{214C29CE-27EE-496F-9D0F-2E1EF5BFC5E2}" dt="2025-03-14T16:42:45.914" v="7" actId="47"/>
        <pc:sldMkLst>
          <pc:docMk/>
          <pc:sldMk cId="2608242456" sldId="315"/>
        </pc:sldMkLst>
      </pc:sldChg>
      <pc:sldChg chg="del">
        <pc:chgData name="Thomas Montgomery" userId="9a987324697dbfac" providerId="LiveId" clId="{214C29CE-27EE-496F-9D0F-2E1EF5BFC5E2}" dt="2025-03-14T16:42:41.601" v="3" actId="47"/>
        <pc:sldMkLst>
          <pc:docMk/>
          <pc:sldMk cId="1179873433" sldId="316"/>
        </pc:sldMkLst>
      </pc:sldChg>
      <pc:sldChg chg="del">
        <pc:chgData name="Thomas Montgomery" userId="9a987324697dbfac" providerId="LiveId" clId="{214C29CE-27EE-496F-9D0F-2E1EF5BFC5E2}" dt="2025-03-14T16:42:39.429" v="1" actId="47"/>
        <pc:sldMkLst>
          <pc:docMk/>
          <pc:sldMk cId="3765845736" sldId="317"/>
        </pc:sldMkLst>
      </pc:sldChg>
      <pc:sldChg chg="del">
        <pc:chgData name="Thomas Montgomery" userId="9a987324697dbfac" providerId="LiveId" clId="{214C29CE-27EE-496F-9D0F-2E1EF5BFC5E2}" dt="2025-03-14T16:42:53.690" v="16" actId="47"/>
        <pc:sldMkLst>
          <pc:docMk/>
          <pc:sldMk cId="1812796350" sldId="318"/>
        </pc:sldMkLst>
      </pc:sldChg>
      <pc:sldChg chg="addSp modSp mod">
        <pc:chgData name="Thomas Montgomery" userId="9a987324697dbfac" providerId="LiveId" clId="{214C29CE-27EE-496F-9D0F-2E1EF5BFC5E2}" dt="2025-03-15T00:54:38.871" v="1263" actId="20578"/>
        <pc:sldMkLst>
          <pc:docMk/>
          <pc:sldMk cId="3310893311" sldId="319"/>
        </pc:sldMkLst>
        <pc:spChg chg="mod">
          <ac:chgData name="Thomas Montgomery" userId="9a987324697dbfac" providerId="LiveId" clId="{214C29CE-27EE-496F-9D0F-2E1EF5BFC5E2}" dt="2025-03-14T21:13:08.321" v="696" actId="2711"/>
          <ac:spMkLst>
            <pc:docMk/>
            <pc:sldMk cId="3310893311" sldId="319"/>
            <ac:spMk id="2" creationId="{3B9B1209-6688-D521-D923-60291F65F943}"/>
          </ac:spMkLst>
        </pc:spChg>
        <pc:spChg chg="mod">
          <ac:chgData name="Thomas Montgomery" userId="9a987324697dbfac" providerId="LiveId" clId="{214C29CE-27EE-496F-9D0F-2E1EF5BFC5E2}" dt="2025-03-15T00:54:38.871" v="1263" actId="20578"/>
          <ac:spMkLst>
            <pc:docMk/>
            <pc:sldMk cId="3310893311" sldId="319"/>
            <ac:spMk id="3" creationId="{2D31CB2E-FEF9-4E9C-849B-876D2B296C5A}"/>
          </ac:spMkLst>
        </pc:spChg>
        <pc:picChg chg="add mod">
          <ac:chgData name="Thomas Montgomery" userId="9a987324697dbfac" providerId="LiveId" clId="{214C29CE-27EE-496F-9D0F-2E1EF5BFC5E2}" dt="2025-03-15T00:51:02.572" v="1214" actId="1076"/>
          <ac:picMkLst>
            <pc:docMk/>
            <pc:sldMk cId="3310893311" sldId="319"/>
            <ac:picMk id="5" creationId="{F8FF2353-287E-6110-6293-3733FCF27EDC}"/>
          </ac:picMkLst>
        </pc:picChg>
        <pc:picChg chg="add mod">
          <ac:chgData name="Thomas Montgomery" userId="9a987324697dbfac" providerId="LiveId" clId="{214C29CE-27EE-496F-9D0F-2E1EF5BFC5E2}" dt="2025-03-15T00:50:57.276" v="1213" actId="1076"/>
          <ac:picMkLst>
            <pc:docMk/>
            <pc:sldMk cId="3310893311" sldId="319"/>
            <ac:picMk id="7" creationId="{4F452FAE-0F4B-D876-7D20-43E3C483E392}"/>
          </ac:picMkLst>
        </pc:picChg>
      </pc:sldChg>
      <pc:sldChg chg="del">
        <pc:chgData name="Thomas Montgomery" userId="9a987324697dbfac" providerId="LiveId" clId="{214C29CE-27EE-496F-9D0F-2E1EF5BFC5E2}" dt="2025-03-14T16:42:51.336" v="12" actId="47"/>
        <pc:sldMkLst>
          <pc:docMk/>
          <pc:sldMk cId="2479357550" sldId="320"/>
        </pc:sldMkLst>
      </pc:sldChg>
      <pc:sldChg chg="del">
        <pc:chgData name="Thomas Montgomery" userId="9a987324697dbfac" providerId="LiveId" clId="{214C29CE-27EE-496F-9D0F-2E1EF5BFC5E2}" dt="2025-03-14T16:42:48.874" v="10" actId="47"/>
        <pc:sldMkLst>
          <pc:docMk/>
          <pc:sldMk cId="1520467174" sldId="321"/>
        </pc:sldMkLst>
      </pc:sldChg>
      <pc:sldChg chg="del">
        <pc:chgData name="Thomas Montgomery" userId="9a987324697dbfac" providerId="LiveId" clId="{214C29CE-27EE-496F-9D0F-2E1EF5BFC5E2}" dt="2025-03-14T16:42:55.610" v="22" actId="47"/>
        <pc:sldMkLst>
          <pc:docMk/>
          <pc:sldMk cId="284577284" sldId="322"/>
        </pc:sldMkLst>
      </pc:sldChg>
      <pc:sldChg chg="addSp delSp modSp mod">
        <pc:chgData name="Thomas Montgomery" userId="9a987324697dbfac" providerId="LiveId" clId="{214C29CE-27EE-496F-9D0F-2E1EF5BFC5E2}" dt="2025-03-16T00:14:56.115" v="1596" actId="113"/>
        <pc:sldMkLst>
          <pc:docMk/>
          <pc:sldMk cId="1371584528" sldId="323"/>
        </pc:sldMkLst>
        <pc:spChg chg="mod">
          <ac:chgData name="Thomas Montgomery" userId="9a987324697dbfac" providerId="LiveId" clId="{214C29CE-27EE-496F-9D0F-2E1EF5BFC5E2}" dt="2025-03-14T21:09:31.957" v="675" actId="255"/>
          <ac:spMkLst>
            <pc:docMk/>
            <pc:sldMk cId="1371584528" sldId="323"/>
            <ac:spMk id="2" creationId="{15BB961D-4ADF-467E-F492-D3F24BE0ADEE}"/>
          </ac:spMkLst>
        </pc:spChg>
        <pc:spChg chg="mod">
          <ac:chgData name="Thomas Montgomery" userId="9a987324697dbfac" providerId="LiveId" clId="{214C29CE-27EE-496F-9D0F-2E1EF5BFC5E2}" dt="2025-03-16T00:14:56.115" v="1596" actId="113"/>
          <ac:spMkLst>
            <pc:docMk/>
            <pc:sldMk cId="1371584528" sldId="323"/>
            <ac:spMk id="3" creationId="{209E2FB4-59B0-3C0B-4CF8-766B118F9FD3}"/>
          </ac:spMkLst>
        </pc:spChg>
        <pc:spChg chg="add mod">
          <ac:chgData name="Thomas Montgomery" userId="9a987324697dbfac" providerId="LiveId" clId="{214C29CE-27EE-496F-9D0F-2E1EF5BFC5E2}" dt="2025-03-14T21:02:24.934" v="635" actId="14100"/>
          <ac:spMkLst>
            <pc:docMk/>
            <pc:sldMk cId="1371584528" sldId="323"/>
            <ac:spMk id="5" creationId="{2D8D64CE-98DE-A090-928F-BF0EE43CB465}"/>
          </ac:spMkLst>
        </pc:spChg>
        <pc:spChg chg="add mod">
          <ac:chgData name="Thomas Montgomery" userId="9a987324697dbfac" providerId="LiveId" clId="{214C29CE-27EE-496F-9D0F-2E1EF5BFC5E2}" dt="2025-03-14T21:05:05.570" v="642" actId="14100"/>
          <ac:spMkLst>
            <pc:docMk/>
            <pc:sldMk cId="1371584528" sldId="323"/>
            <ac:spMk id="7" creationId="{23B68DB5-1790-2C65-86DF-47F87DF85B7D}"/>
          </ac:spMkLst>
        </pc:spChg>
        <pc:picChg chg="add mod">
          <ac:chgData name="Thomas Montgomery" userId="9a987324697dbfac" providerId="LiveId" clId="{214C29CE-27EE-496F-9D0F-2E1EF5BFC5E2}" dt="2025-03-15T01:15:12.059" v="1587" actId="1035"/>
          <ac:picMkLst>
            <pc:docMk/>
            <pc:sldMk cId="1371584528" sldId="323"/>
            <ac:picMk id="9" creationId="{84B70C37-45E2-E3CE-FFF6-A78232D0C8B4}"/>
          </ac:picMkLst>
        </pc:picChg>
      </pc:sldChg>
      <pc:sldChg chg="del">
        <pc:chgData name="Thomas Montgomery" userId="9a987324697dbfac" providerId="LiveId" clId="{214C29CE-27EE-496F-9D0F-2E1EF5BFC5E2}" dt="2025-03-14T16:42:56.380" v="24" actId="47"/>
        <pc:sldMkLst>
          <pc:docMk/>
          <pc:sldMk cId="769099232" sldId="324"/>
        </pc:sldMkLst>
      </pc:sldChg>
      <pc:sldChg chg="addSp modSp add mod">
        <pc:chgData name="Thomas Montgomery" userId="9a987324697dbfac" providerId="LiveId" clId="{214C29CE-27EE-496F-9D0F-2E1EF5BFC5E2}" dt="2025-03-15T01:11:03.298" v="1547" actId="207"/>
        <pc:sldMkLst>
          <pc:docMk/>
          <pc:sldMk cId="1152338714" sldId="324"/>
        </pc:sldMkLst>
        <pc:spChg chg="mod">
          <ac:chgData name="Thomas Montgomery" userId="9a987324697dbfac" providerId="LiveId" clId="{214C29CE-27EE-496F-9D0F-2E1EF5BFC5E2}" dt="2025-03-15T00:55:15.147" v="1276" actId="2711"/>
          <ac:spMkLst>
            <pc:docMk/>
            <pc:sldMk cId="1152338714" sldId="324"/>
            <ac:spMk id="2" creationId="{8CA2C2F3-1510-A862-3081-7CA0770EE143}"/>
          </ac:spMkLst>
        </pc:spChg>
        <pc:spChg chg="mod">
          <ac:chgData name="Thomas Montgomery" userId="9a987324697dbfac" providerId="LiveId" clId="{214C29CE-27EE-496F-9D0F-2E1EF5BFC5E2}" dt="2025-03-15T01:11:03.298" v="1547" actId="207"/>
          <ac:spMkLst>
            <pc:docMk/>
            <pc:sldMk cId="1152338714" sldId="324"/>
            <ac:spMk id="3" creationId="{944A8604-8583-6B61-1A28-3A2A0D38567D}"/>
          </ac:spMkLst>
        </pc:spChg>
        <pc:picChg chg="add mod">
          <ac:chgData name="Thomas Montgomery" userId="9a987324697dbfac" providerId="LiveId" clId="{214C29CE-27EE-496F-9D0F-2E1EF5BFC5E2}" dt="2025-03-15T01:05:41.849" v="1490" actId="1076"/>
          <ac:picMkLst>
            <pc:docMk/>
            <pc:sldMk cId="1152338714" sldId="324"/>
            <ac:picMk id="5" creationId="{66247586-38D2-B820-5A32-1BC050AB4876}"/>
          </ac:picMkLst>
        </pc:picChg>
        <pc:picChg chg="add mod">
          <ac:chgData name="Thomas Montgomery" userId="9a987324697dbfac" providerId="LiveId" clId="{214C29CE-27EE-496F-9D0F-2E1EF5BFC5E2}" dt="2025-03-15T01:06:58.440" v="1497" actId="1076"/>
          <ac:picMkLst>
            <pc:docMk/>
            <pc:sldMk cId="1152338714" sldId="324"/>
            <ac:picMk id="3074" creationId="{AADEEE39-008F-1624-E203-6F4A6F63B379}"/>
          </ac:picMkLst>
        </pc:picChg>
      </pc:sldChg>
      <pc:sldChg chg="addSp modSp add mod">
        <pc:chgData name="Thomas Montgomery" userId="9a987324697dbfac" providerId="LiveId" clId="{214C29CE-27EE-496F-9D0F-2E1EF5BFC5E2}" dt="2025-03-15T01:14:37.923" v="1560" actId="1076"/>
        <pc:sldMkLst>
          <pc:docMk/>
          <pc:sldMk cId="3215014393" sldId="325"/>
        </pc:sldMkLst>
        <pc:spChg chg="mod">
          <ac:chgData name="Thomas Montgomery" userId="9a987324697dbfac" providerId="LiveId" clId="{214C29CE-27EE-496F-9D0F-2E1EF5BFC5E2}" dt="2025-03-14T21:11:38.027" v="685" actId="255"/>
          <ac:spMkLst>
            <pc:docMk/>
            <pc:sldMk cId="3215014393" sldId="325"/>
            <ac:spMk id="2" creationId="{F4E1E2A0-424D-7FDB-8F5C-37C7FACC9739}"/>
          </ac:spMkLst>
        </pc:spChg>
        <pc:spChg chg="mod">
          <ac:chgData name="Thomas Montgomery" userId="9a987324697dbfac" providerId="LiveId" clId="{214C29CE-27EE-496F-9D0F-2E1EF5BFC5E2}" dt="2025-03-15T01:14:37.923" v="1560" actId="1076"/>
          <ac:spMkLst>
            <pc:docMk/>
            <pc:sldMk cId="3215014393" sldId="325"/>
            <ac:spMk id="3" creationId="{3039AF7E-0E66-DE0F-90C8-CBA2AF80BBB8}"/>
          </ac:spMkLst>
        </pc:spChg>
        <pc:picChg chg="add mod">
          <ac:chgData name="Thomas Montgomery" userId="9a987324697dbfac" providerId="LiveId" clId="{214C29CE-27EE-496F-9D0F-2E1EF5BFC5E2}" dt="2025-03-15T01:13:56.097" v="1550" actId="1076"/>
          <ac:picMkLst>
            <pc:docMk/>
            <pc:sldMk cId="3215014393" sldId="325"/>
            <ac:picMk id="5" creationId="{D7403AB0-D783-C096-436E-74BCE44CD7E5}"/>
          </ac:picMkLst>
        </pc:picChg>
      </pc:sldChg>
      <pc:sldChg chg="addSp delSp modSp add mod">
        <pc:chgData name="Thomas Montgomery" userId="9a987324697dbfac" providerId="LiveId" clId="{214C29CE-27EE-496F-9D0F-2E1EF5BFC5E2}" dt="2025-03-14T21:19:17.147" v="750" actId="1076"/>
        <pc:sldMkLst>
          <pc:docMk/>
          <pc:sldMk cId="721913450" sldId="326"/>
        </pc:sldMkLst>
        <pc:spChg chg="mod">
          <ac:chgData name="Thomas Montgomery" userId="9a987324697dbfac" providerId="LiveId" clId="{214C29CE-27EE-496F-9D0F-2E1EF5BFC5E2}" dt="2025-03-14T21:15:54.627" v="712" actId="2711"/>
          <ac:spMkLst>
            <pc:docMk/>
            <pc:sldMk cId="721913450" sldId="326"/>
            <ac:spMk id="2" creationId="{89BCCD6A-09FD-3735-E135-56BF62855765}"/>
          </ac:spMkLst>
        </pc:spChg>
        <pc:spChg chg="mod">
          <ac:chgData name="Thomas Montgomery" userId="9a987324697dbfac" providerId="LiveId" clId="{214C29CE-27EE-496F-9D0F-2E1EF5BFC5E2}" dt="2025-03-14T21:19:02.042" v="747" actId="1076"/>
          <ac:spMkLst>
            <pc:docMk/>
            <pc:sldMk cId="721913450" sldId="326"/>
            <ac:spMk id="3" creationId="{78049C5C-F012-DC0C-F587-0ADAB316E0AF}"/>
          </ac:spMkLst>
        </pc:spChg>
        <pc:picChg chg="add mod">
          <ac:chgData name="Thomas Montgomery" userId="9a987324697dbfac" providerId="LiveId" clId="{214C29CE-27EE-496F-9D0F-2E1EF5BFC5E2}" dt="2025-03-14T21:19:17.147" v="750" actId="1076"/>
          <ac:picMkLst>
            <pc:docMk/>
            <pc:sldMk cId="721913450" sldId="326"/>
            <ac:picMk id="1028" creationId="{8D3ABB68-5119-3035-CCD1-5989AB876F05}"/>
          </ac:picMkLst>
        </pc:picChg>
      </pc:sldChg>
      <pc:sldChg chg="del">
        <pc:chgData name="Thomas Montgomery" userId="9a987324697dbfac" providerId="LiveId" clId="{214C29CE-27EE-496F-9D0F-2E1EF5BFC5E2}" dt="2025-03-14T16:42:40.505" v="2" actId="47"/>
        <pc:sldMkLst>
          <pc:docMk/>
          <pc:sldMk cId="3488895003" sldId="326"/>
        </pc:sldMkLst>
      </pc:sldChg>
      <pc:sldChg chg="addSp delSp modSp add mod">
        <pc:chgData name="Thomas Montgomery" userId="9a987324697dbfac" providerId="LiveId" clId="{214C29CE-27EE-496F-9D0F-2E1EF5BFC5E2}" dt="2025-03-15T01:16:32.149" v="1593" actId="1076"/>
        <pc:sldMkLst>
          <pc:docMk/>
          <pc:sldMk cId="920091678" sldId="327"/>
        </pc:sldMkLst>
        <pc:spChg chg="mod">
          <ac:chgData name="Thomas Montgomery" userId="9a987324697dbfac" providerId="LiveId" clId="{214C29CE-27EE-496F-9D0F-2E1EF5BFC5E2}" dt="2025-03-14T21:47:24.260" v="794" actId="20577"/>
          <ac:spMkLst>
            <pc:docMk/>
            <pc:sldMk cId="920091678" sldId="327"/>
            <ac:spMk id="2" creationId="{2889C292-B9CA-FBA2-33F7-97090D0DC371}"/>
          </ac:spMkLst>
        </pc:spChg>
        <pc:spChg chg="mod">
          <ac:chgData name="Thomas Montgomery" userId="9a987324697dbfac" providerId="LiveId" clId="{214C29CE-27EE-496F-9D0F-2E1EF5BFC5E2}" dt="2025-03-15T01:16:08.778" v="1590" actId="255"/>
          <ac:spMkLst>
            <pc:docMk/>
            <pc:sldMk cId="920091678" sldId="327"/>
            <ac:spMk id="3" creationId="{1FF266E8-F228-563C-F5F5-7C6D84E2204B}"/>
          </ac:spMkLst>
        </pc:spChg>
        <pc:spChg chg="add mod">
          <ac:chgData name="Thomas Montgomery" userId="9a987324697dbfac" providerId="LiveId" clId="{214C29CE-27EE-496F-9D0F-2E1EF5BFC5E2}" dt="2025-03-15T01:16:32.149" v="1593" actId="1076"/>
          <ac:spMkLst>
            <pc:docMk/>
            <pc:sldMk cId="920091678" sldId="327"/>
            <ac:spMk id="7" creationId="{40157D1F-6999-035C-D78C-931825397461}"/>
          </ac:spMkLst>
        </pc:spChg>
        <pc:picChg chg="add mod">
          <ac:chgData name="Thomas Montgomery" userId="9a987324697dbfac" providerId="LiveId" clId="{214C29CE-27EE-496F-9D0F-2E1EF5BFC5E2}" dt="2025-03-14T21:54:12.685" v="828" actId="1076"/>
          <ac:picMkLst>
            <pc:docMk/>
            <pc:sldMk cId="920091678" sldId="327"/>
            <ac:picMk id="5" creationId="{99F3932C-E964-7383-D110-981F4A54C3A3}"/>
          </ac:picMkLst>
        </pc:picChg>
      </pc:sldChg>
      <pc:sldChg chg="add del">
        <pc:chgData name="Thomas Montgomery" userId="9a987324697dbfac" providerId="LiveId" clId="{214C29CE-27EE-496F-9D0F-2E1EF5BFC5E2}" dt="2025-03-14T21:12:37.438" v="691" actId="2696"/>
        <pc:sldMkLst>
          <pc:docMk/>
          <pc:sldMk cId="3019813677" sldId="327"/>
        </pc:sldMkLst>
      </pc:sldChg>
      <pc:sldChg chg="add del">
        <pc:chgData name="Thomas Montgomery" userId="9a987324697dbfac" providerId="LiveId" clId="{214C29CE-27EE-496F-9D0F-2E1EF5BFC5E2}" dt="2025-03-14T21:12:42.793" v="692" actId="2696"/>
        <pc:sldMkLst>
          <pc:docMk/>
          <pc:sldMk cId="1619424416" sldId="328"/>
        </pc:sldMkLst>
      </pc:sldChg>
      <pc:sldChg chg="addSp delSp modSp add mod">
        <pc:chgData name="Thomas Montgomery" userId="9a987324697dbfac" providerId="LiveId" clId="{214C29CE-27EE-496F-9D0F-2E1EF5BFC5E2}" dt="2025-03-15T01:16:50.817" v="1595" actId="207"/>
        <pc:sldMkLst>
          <pc:docMk/>
          <pc:sldMk cId="3317148478" sldId="328"/>
        </pc:sldMkLst>
        <pc:spChg chg="mod">
          <ac:chgData name="Thomas Montgomery" userId="9a987324697dbfac" providerId="LiveId" clId="{214C29CE-27EE-496F-9D0F-2E1EF5BFC5E2}" dt="2025-03-14T21:58:35.261" v="855" actId="20577"/>
          <ac:spMkLst>
            <pc:docMk/>
            <pc:sldMk cId="3317148478" sldId="328"/>
            <ac:spMk id="2" creationId="{42F641A9-1F33-779B-9BF9-7637F4248F53}"/>
          </ac:spMkLst>
        </pc:spChg>
        <pc:spChg chg="mod">
          <ac:chgData name="Thomas Montgomery" userId="9a987324697dbfac" providerId="LiveId" clId="{214C29CE-27EE-496F-9D0F-2E1EF5BFC5E2}" dt="2025-03-15T01:16:50.817" v="1595" actId="207"/>
          <ac:spMkLst>
            <pc:docMk/>
            <pc:sldMk cId="3317148478" sldId="328"/>
            <ac:spMk id="3" creationId="{5BAA41D2-909A-971A-936C-D6FAD5F53595}"/>
          </ac:spMkLst>
        </pc:spChg>
        <pc:spChg chg="mod">
          <ac:chgData name="Thomas Montgomery" userId="9a987324697dbfac" providerId="LiveId" clId="{214C29CE-27EE-496F-9D0F-2E1EF5BFC5E2}" dt="2025-03-15T01:16:39.039" v="1594" actId="14100"/>
          <ac:spMkLst>
            <pc:docMk/>
            <pc:sldMk cId="3317148478" sldId="328"/>
            <ac:spMk id="7" creationId="{EDA68FD3-D96C-EA7D-2C13-4B032F0EC3BE}"/>
          </ac:spMkLst>
        </pc:spChg>
        <pc:picChg chg="add mod">
          <ac:chgData name="Thomas Montgomery" userId="9a987324697dbfac" providerId="LiveId" clId="{214C29CE-27EE-496F-9D0F-2E1EF5BFC5E2}" dt="2025-03-14T22:04:28.724" v="909" actId="1076"/>
          <ac:picMkLst>
            <pc:docMk/>
            <pc:sldMk cId="3317148478" sldId="328"/>
            <ac:picMk id="6" creationId="{38250DBE-8A0D-8AA4-BA4F-07AF89CD7506}"/>
          </ac:picMkLst>
        </pc:picChg>
      </pc:sldChg>
      <pc:sldChg chg="add del">
        <pc:chgData name="Thomas Montgomery" userId="9a987324697dbfac" providerId="LiveId" clId="{214C29CE-27EE-496F-9D0F-2E1EF5BFC5E2}" dt="2025-03-14T21:12:46.337" v="693" actId="2696"/>
        <pc:sldMkLst>
          <pc:docMk/>
          <pc:sldMk cId="2475633369" sldId="329"/>
        </pc:sldMkLst>
      </pc:sldChg>
      <pc:sldChg chg="addSp delSp modSp add mod">
        <pc:chgData name="Thomas Montgomery" userId="9a987324697dbfac" providerId="LiveId" clId="{214C29CE-27EE-496F-9D0F-2E1EF5BFC5E2}" dt="2025-03-15T00:26:05.943" v="1070" actId="15"/>
        <pc:sldMkLst>
          <pc:docMk/>
          <pc:sldMk cId="4095397485" sldId="329"/>
        </pc:sldMkLst>
        <pc:spChg chg="mod">
          <ac:chgData name="Thomas Montgomery" userId="9a987324697dbfac" providerId="LiveId" clId="{214C29CE-27EE-496F-9D0F-2E1EF5BFC5E2}" dt="2025-03-15T00:15:59.617" v="959" actId="20577"/>
          <ac:spMkLst>
            <pc:docMk/>
            <pc:sldMk cId="4095397485" sldId="329"/>
            <ac:spMk id="2" creationId="{E926AA8D-5D01-260E-F0F3-4E57A3166765}"/>
          </ac:spMkLst>
        </pc:spChg>
        <pc:spChg chg="mod">
          <ac:chgData name="Thomas Montgomery" userId="9a987324697dbfac" providerId="LiveId" clId="{214C29CE-27EE-496F-9D0F-2E1EF5BFC5E2}" dt="2025-03-15T00:26:05.943" v="1070" actId="15"/>
          <ac:spMkLst>
            <pc:docMk/>
            <pc:sldMk cId="4095397485" sldId="329"/>
            <ac:spMk id="3" creationId="{9852A418-3804-D177-8158-8490DB8F225C}"/>
          </ac:spMkLst>
        </pc:spChg>
        <pc:spChg chg="mod">
          <ac:chgData name="Thomas Montgomery" userId="9a987324697dbfac" providerId="LiveId" clId="{214C29CE-27EE-496F-9D0F-2E1EF5BFC5E2}" dt="2025-03-15T00:18:32.643" v="972" actId="207"/>
          <ac:spMkLst>
            <pc:docMk/>
            <pc:sldMk cId="4095397485" sldId="329"/>
            <ac:spMk id="7" creationId="{3D413E49-02A6-C301-70D5-998FBBA781B8}"/>
          </ac:spMkLst>
        </pc:spChg>
        <pc:picChg chg="add mod">
          <ac:chgData name="Thomas Montgomery" userId="9a987324697dbfac" providerId="LiveId" clId="{214C29CE-27EE-496F-9D0F-2E1EF5BFC5E2}" dt="2025-03-15T00:17:49.281" v="969" actId="1076"/>
          <ac:picMkLst>
            <pc:docMk/>
            <pc:sldMk cId="4095397485" sldId="329"/>
            <ac:picMk id="5" creationId="{2143255F-FD90-2CE6-1B2C-7D6D49DDED2C}"/>
          </ac:picMkLst>
        </pc:picChg>
        <pc:picChg chg="del">
          <ac:chgData name="Thomas Montgomery" userId="9a987324697dbfac" providerId="LiveId" clId="{214C29CE-27EE-496F-9D0F-2E1EF5BFC5E2}" dt="2025-03-15T00:17:10.632" v="961" actId="478"/>
          <ac:picMkLst>
            <pc:docMk/>
            <pc:sldMk cId="4095397485" sldId="329"/>
            <ac:picMk id="6" creationId="{A74E12C0-1B87-82AE-C266-1CB0558F1309}"/>
          </ac:picMkLst>
        </pc:picChg>
      </pc:sldChg>
      <pc:sldChg chg="addSp delSp modSp add mod">
        <pc:chgData name="Thomas Montgomery" userId="9a987324697dbfac" providerId="LiveId" clId="{214C29CE-27EE-496F-9D0F-2E1EF5BFC5E2}" dt="2025-03-15T00:35:07.787" v="1148" actId="1076"/>
        <pc:sldMkLst>
          <pc:docMk/>
          <pc:sldMk cId="1276232655" sldId="330"/>
        </pc:sldMkLst>
        <pc:spChg chg="mod">
          <ac:chgData name="Thomas Montgomery" userId="9a987324697dbfac" providerId="LiveId" clId="{214C29CE-27EE-496F-9D0F-2E1EF5BFC5E2}" dt="2025-03-15T00:28:22.808" v="1091" actId="20577"/>
          <ac:spMkLst>
            <pc:docMk/>
            <pc:sldMk cId="1276232655" sldId="330"/>
            <ac:spMk id="2" creationId="{212B5282-DBD0-36D7-E6FF-30EC975B01DE}"/>
          </ac:spMkLst>
        </pc:spChg>
        <pc:spChg chg="mod">
          <ac:chgData name="Thomas Montgomery" userId="9a987324697dbfac" providerId="LiveId" clId="{214C29CE-27EE-496F-9D0F-2E1EF5BFC5E2}" dt="2025-03-15T00:35:07.787" v="1148" actId="1076"/>
          <ac:spMkLst>
            <pc:docMk/>
            <pc:sldMk cId="1276232655" sldId="330"/>
            <ac:spMk id="3" creationId="{27AC1ABC-38A5-4C48-E6AC-CBF62AC9F541}"/>
          </ac:spMkLst>
        </pc:spChg>
        <pc:spChg chg="mod">
          <ac:chgData name="Thomas Montgomery" userId="9a987324697dbfac" providerId="LiveId" clId="{214C29CE-27EE-496F-9D0F-2E1EF5BFC5E2}" dt="2025-03-15T00:34:52.707" v="1146" actId="113"/>
          <ac:spMkLst>
            <pc:docMk/>
            <pc:sldMk cId="1276232655" sldId="330"/>
            <ac:spMk id="7" creationId="{B03D9EB2-48BD-D87C-E98B-7DD752C32453}"/>
          </ac:spMkLst>
        </pc:spChg>
        <pc:picChg chg="del">
          <ac:chgData name="Thomas Montgomery" userId="9a987324697dbfac" providerId="LiveId" clId="{214C29CE-27EE-496F-9D0F-2E1EF5BFC5E2}" dt="2025-03-15T00:28:56.353" v="1092" actId="478"/>
          <ac:picMkLst>
            <pc:docMk/>
            <pc:sldMk cId="1276232655" sldId="330"/>
            <ac:picMk id="5" creationId="{E17D8617-2334-FB5E-A4F3-2CB03B07FB8D}"/>
          </ac:picMkLst>
        </pc:picChg>
        <pc:picChg chg="add mod">
          <ac:chgData name="Thomas Montgomery" userId="9a987324697dbfac" providerId="LiveId" clId="{214C29CE-27EE-496F-9D0F-2E1EF5BFC5E2}" dt="2025-03-15T00:31:59.016" v="1112" actId="1076"/>
          <ac:picMkLst>
            <pc:docMk/>
            <pc:sldMk cId="1276232655" sldId="330"/>
            <ac:picMk id="6" creationId="{BFCCEA62-340B-8868-D8B8-8F74389102C3}"/>
          </ac:picMkLst>
        </pc:picChg>
        <pc:picChg chg="add mod">
          <ac:chgData name="Thomas Montgomery" userId="9a987324697dbfac" providerId="LiveId" clId="{214C29CE-27EE-496F-9D0F-2E1EF5BFC5E2}" dt="2025-03-15T00:32:05.880" v="1114" actId="1076"/>
          <ac:picMkLst>
            <pc:docMk/>
            <pc:sldMk cId="1276232655" sldId="330"/>
            <ac:picMk id="9" creationId="{70389335-8579-01BD-C495-DBCA50678C63}"/>
          </ac:picMkLst>
        </pc:picChg>
      </pc:sldChg>
      <pc:sldChg chg="add del">
        <pc:chgData name="Thomas Montgomery" userId="9a987324697dbfac" providerId="LiveId" clId="{214C29CE-27EE-496F-9D0F-2E1EF5BFC5E2}" dt="2025-03-14T21:12:51.491" v="694" actId="2696"/>
        <pc:sldMkLst>
          <pc:docMk/>
          <pc:sldMk cId="1505711377" sldId="330"/>
        </pc:sldMkLst>
      </pc:sldChg>
      <pc:sldChg chg="addSp delSp modSp add mod">
        <pc:chgData name="Thomas Montgomery" userId="9a987324697dbfac" providerId="LiveId" clId="{214C29CE-27EE-496F-9D0F-2E1EF5BFC5E2}" dt="2025-03-15T00:48:15.651" v="1203" actId="1076"/>
        <pc:sldMkLst>
          <pc:docMk/>
          <pc:sldMk cId="629426933" sldId="331"/>
        </pc:sldMkLst>
        <pc:spChg chg="mod">
          <ac:chgData name="Thomas Montgomery" userId="9a987324697dbfac" providerId="LiveId" clId="{214C29CE-27EE-496F-9D0F-2E1EF5BFC5E2}" dt="2025-03-15T00:37:11.885" v="1153" actId="20577"/>
          <ac:spMkLst>
            <pc:docMk/>
            <pc:sldMk cId="629426933" sldId="331"/>
            <ac:spMk id="2" creationId="{975FD562-0405-0BC7-CCB2-E33FE7BE510A}"/>
          </ac:spMkLst>
        </pc:spChg>
        <pc:spChg chg="mod">
          <ac:chgData name="Thomas Montgomery" userId="9a987324697dbfac" providerId="LiveId" clId="{214C29CE-27EE-496F-9D0F-2E1EF5BFC5E2}" dt="2025-03-15T00:40:59.482" v="1181" actId="115"/>
          <ac:spMkLst>
            <pc:docMk/>
            <pc:sldMk cId="629426933" sldId="331"/>
            <ac:spMk id="3" creationId="{8C8A23A2-2418-7FE6-491D-BDD52767EF65}"/>
          </ac:spMkLst>
        </pc:spChg>
        <pc:spChg chg="del mod">
          <ac:chgData name="Thomas Montgomery" userId="9a987324697dbfac" providerId="LiveId" clId="{214C29CE-27EE-496F-9D0F-2E1EF5BFC5E2}" dt="2025-03-15T00:40:26.038" v="1176" actId="478"/>
          <ac:spMkLst>
            <pc:docMk/>
            <pc:sldMk cId="629426933" sldId="331"/>
            <ac:spMk id="7" creationId="{AD2A931C-BE64-17C8-7E75-574B4C3CE524}"/>
          </ac:spMkLst>
        </pc:spChg>
        <pc:picChg chg="add mod">
          <ac:chgData name="Thomas Montgomery" userId="9a987324697dbfac" providerId="LiveId" clId="{214C29CE-27EE-496F-9D0F-2E1EF5BFC5E2}" dt="2025-03-15T00:40:32.830" v="1178" actId="1076"/>
          <ac:picMkLst>
            <pc:docMk/>
            <pc:sldMk cId="629426933" sldId="331"/>
            <ac:picMk id="5" creationId="{E351CB0D-B868-2B74-6107-47785834BDF7}"/>
          </ac:picMkLst>
        </pc:picChg>
        <pc:picChg chg="del">
          <ac:chgData name="Thomas Montgomery" userId="9a987324697dbfac" providerId="LiveId" clId="{214C29CE-27EE-496F-9D0F-2E1EF5BFC5E2}" dt="2025-03-15T00:37:52.913" v="1156" actId="478"/>
          <ac:picMkLst>
            <pc:docMk/>
            <pc:sldMk cId="629426933" sldId="331"/>
            <ac:picMk id="6" creationId="{18694182-0AAB-E44E-CE40-7DB111723455}"/>
          </ac:picMkLst>
        </pc:picChg>
        <pc:picChg chg="del">
          <ac:chgData name="Thomas Montgomery" userId="9a987324697dbfac" providerId="LiveId" clId="{214C29CE-27EE-496F-9D0F-2E1EF5BFC5E2}" dt="2025-03-15T00:37:47.219" v="1154" actId="478"/>
          <ac:picMkLst>
            <pc:docMk/>
            <pc:sldMk cId="629426933" sldId="331"/>
            <ac:picMk id="9" creationId="{732128BD-C2CA-9604-9D8E-01CE69BDFE94}"/>
          </ac:picMkLst>
        </pc:picChg>
        <pc:picChg chg="add mod">
          <ac:chgData name="Thomas Montgomery" userId="9a987324697dbfac" providerId="LiveId" clId="{214C29CE-27EE-496F-9D0F-2E1EF5BFC5E2}" dt="2025-03-15T00:48:15.651" v="1203" actId="1076"/>
          <ac:picMkLst>
            <pc:docMk/>
            <pc:sldMk cId="629426933" sldId="331"/>
            <ac:picMk id="10" creationId="{A15B619D-BE81-3C50-6887-45FBBBCE8913}"/>
          </ac:picMkLst>
        </pc:picChg>
      </pc:sldChg>
      <pc:sldChg chg="add del">
        <pc:chgData name="Thomas Montgomery" userId="9a987324697dbfac" providerId="LiveId" clId="{214C29CE-27EE-496F-9D0F-2E1EF5BFC5E2}" dt="2025-03-14T21:12:56.903" v="695" actId="2696"/>
        <pc:sldMkLst>
          <pc:docMk/>
          <pc:sldMk cId="3213295064" sldId="33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3/15/2025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3/15/2025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3/15/2025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3/15/2025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3/15/2025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3/15/2025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3/15/2025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orbes.com/health/wellness/best-genealogy-websites/" TargetMode="External"/><Relationship Id="rId3" Type="http://schemas.openxmlformats.org/officeDocument/2006/relationships/hyperlink" Target="https://www.familysearch.org/en/rootstech/session/2025-familysearch-global-and-tech-forum-highlights" TargetMode="External"/><Relationship Id="rId7" Type="http://schemas.openxmlformats.org/officeDocument/2006/relationships/hyperlink" Target="https://lisalouisecooke.com/giants/" TargetMode="External"/><Relationship Id="rId2" Type="http://schemas.openxmlformats.org/officeDocument/2006/relationships/hyperlink" Target="https://www.familysearch.org/en/rootstech/session/finding-records-preserving-memories-on-familysearch" TargetMode="External"/><Relationship Id="rId1" Type="http://schemas.openxmlformats.org/officeDocument/2006/relationships/slideLayout" Target="../slideLayouts/slideLayout2.xml"/><Relationship Id="rId6" Type="http://schemas.openxmlformats.org/officeDocument/2006/relationships/hyperlink" Target="https://familytreemagazine.com/best-big-genealogy-websites/" TargetMode="External"/><Relationship Id="rId5" Type="http://schemas.openxmlformats.org/officeDocument/2006/relationships/hyperlink" Target="https://familytreemagazine.com/podcasts/comparing-the-top-three-genealogy-websites-an-interview-with-sunny-morton/" TargetMode="External"/><Relationship Id="rId10" Type="http://schemas.openxmlformats.org/officeDocument/2006/relationships/image" Target="../media/image16.png"/><Relationship Id="rId4" Type="http://schemas.openxmlformats.org/officeDocument/2006/relationships/hyperlink" Target="https://www.familysearch.org/en/tree-designs/global/?cid=EM-00045942&amp;lid=kpa5y1037boe" TargetMode="Externa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familysearch.org/en/blog/tag/about-familysearch/whats-new-at-familysearch" TargetMode="External"/><Relationship Id="rId7" Type="http://schemas.openxmlformats.org/officeDocument/2006/relationships/image" Target="../media/image17.png"/><Relationship Id="rId2" Type="http://schemas.openxmlformats.org/officeDocument/2006/relationships/hyperlink" Target="https://germangenealogygroup.com/" TargetMode="External"/><Relationship Id="rId1" Type="http://schemas.openxmlformats.org/officeDocument/2006/relationships/slideLayout" Target="../slideLayouts/slideLayout2.xml"/><Relationship Id="rId6" Type="http://schemas.openxmlformats.org/officeDocument/2006/relationships/hyperlink" Target="https://www.kolpingcincinnati.com/Genealogy/Genealogy.html" TargetMode="External"/><Relationship Id="rId5" Type="http://schemas.openxmlformats.org/officeDocument/2006/relationships/hyperlink" Target="https://www.findmypast.com/blog/new" TargetMode="External"/><Relationship Id="rId4" Type="http://schemas.openxmlformats.org/officeDocument/2006/relationships/hyperlink" Target="https://www.ancestry.com/cs/recent-collection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enealogyexplained.com/familysearch-revie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amilysearch.org/en/help/helpcenter/family-group-trees-learning-center" TargetMode="External"/><Relationship Id="rId2" Type="http://schemas.openxmlformats.org/officeDocument/2006/relationships/hyperlink" Target="https://www.familysearch.org/en/blog/family-group-trees-release"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s://www.familysearch.org/en/help/helpcenter/article/the-new-portrait-pedigree-in-family-tree" TargetMode="External"/><Relationship Id="rId2" Type="http://schemas.openxmlformats.org/officeDocument/2006/relationships/hyperlink" Target="https://www.familysearch.org/en/blog/updates-to-portrait-view-in-family-tre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familysearch.org/en/memories/" TargetMode="External"/><Relationship Id="rId2" Type="http://schemas.openxmlformats.org/officeDocument/2006/relationships/hyperlink" Target="https://www.familysearch.org/en/blog/memories-viewer-updates-2024"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familysearch.org/en/labs/" TargetMode="External"/><Relationship Id="rId2" Type="http://schemas.openxmlformats.org/officeDocument/2006/relationships/hyperlink" Target="https://www.familysearch.org/en/blog/familysearch-labs"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familysearch.org/en/blog/updated-family-tree-android-app"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amilysearch.org/en/blog/new-familysearch-chat"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42E23-9529-E643-9316-F25DB78144DC}"/>
              </a:ext>
            </a:extLst>
          </p:cNvPr>
          <p:cNvPicPr>
            <a:picLocks noChangeAspect="1"/>
          </p:cNvPicPr>
          <p:nvPr/>
        </p:nvPicPr>
        <p:blipFill>
          <a:blip r:embed="rId2"/>
          <a:stretch>
            <a:fillRect/>
          </a:stretch>
        </p:blipFill>
        <p:spPr>
          <a:xfrm>
            <a:off x="901700" y="2311400"/>
            <a:ext cx="10388600" cy="2235200"/>
          </a:xfrm>
          <a:prstGeom prst="rect">
            <a:avLst/>
          </a:prstGeom>
        </p:spPr>
      </p:pic>
      <p:sp>
        <p:nvSpPr>
          <p:cNvPr id="2" name="Title 1">
            <a:extLst>
              <a:ext uri="{FF2B5EF4-FFF2-40B4-BE49-F238E27FC236}">
                <a16:creationId xmlns:a16="http://schemas.microsoft.com/office/drawing/2014/main" id="{7C2630CE-D9EE-C548-8C14-073D4985013F}"/>
              </a:ext>
            </a:extLst>
          </p:cNvPr>
          <p:cNvSpPr>
            <a:spLocks noGrp="1"/>
          </p:cNvSpPr>
          <p:nvPr>
            <p:ph type="ctrTitle"/>
          </p:nvPr>
        </p:nvSpPr>
        <p:spPr>
          <a:xfrm>
            <a:off x="278296" y="4724281"/>
            <a:ext cx="11728174" cy="1867019"/>
          </a:xfrm>
        </p:spPr>
        <p:txBody>
          <a:bodyPr vert="horz"/>
          <a:lstStyle/>
          <a:p>
            <a:pPr algn="ctr"/>
            <a:r>
              <a:rPr lang="en-US" dirty="0">
                <a:latin typeface="Times New Roman" panose="02020603050405020304" pitchFamily="18" charset="0"/>
                <a:cs typeface="Times New Roman" panose="02020603050405020304" pitchFamily="18" charset="0"/>
              </a:rPr>
              <a:t>What’s New in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Family Search</a:t>
            </a:r>
            <a:br>
              <a:rPr lang="en-US"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Dr. Thomas A. Montgomery</a:t>
            </a:r>
          </a:p>
        </p:txBody>
      </p:sp>
    </p:spTree>
    <p:extLst>
      <p:ext uri="{BB962C8B-B14F-4D97-AF65-F5344CB8AC3E}">
        <p14:creationId xmlns:p14="http://schemas.microsoft.com/office/powerpoint/2010/main" val="621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1209-6688-D521-D923-60291F65F94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2D31CB2E-FEF9-4E9C-849B-876D2B296C5A}"/>
              </a:ext>
            </a:extLst>
          </p:cNvPr>
          <p:cNvSpPr>
            <a:spLocks noGrp="1"/>
          </p:cNvSpPr>
          <p:nvPr>
            <p:ph idx="1"/>
          </p:nvPr>
        </p:nvSpPr>
        <p:spPr>
          <a:xfrm>
            <a:off x="680321" y="2336872"/>
            <a:ext cx="10066142" cy="3767899"/>
          </a:xfrm>
        </p:spPr>
        <p:txBody>
          <a:bodyPr>
            <a:normAutofit/>
          </a:bodyPr>
          <a:lstStyle/>
          <a:p>
            <a:r>
              <a:rPr lang="en-US" dirty="0">
                <a:latin typeface="Times New Roman" panose="02020603050405020304" pitchFamily="18" charset="0"/>
                <a:cs typeface="Times New Roman" panose="02020603050405020304" pitchFamily="18" charset="0"/>
              </a:rPr>
              <a:t>References</a:t>
            </a:r>
          </a:p>
          <a:p>
            <a:pPr lvl="1"/>
            <a:r>
              <a:rPr lang="en-US"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Finding Records and Preserving Memories</a:t>
            </a:r>
            <a:r>
              <a:rPr lang="en-US" dirty="0">
                <a:latin typeface="Times New Roman" panose="02020603050405020304" pitchFamily="18" charset="0"/>
                <a:cs typeface="Times New Roman" panose="02020603050405020304" pitchFamily="18" charset="0"/>
              </a:rPr>
              <a:t> (video)</a:t>
            </a:r>
          </a:p>
          <a:p>
            <a:pPr lvl="1"/>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Tech Forum</a:t>
            </a:r>
            <a:r>
              <a:rPr lang="en-US" dirty="0">
                <a:latin typeface="Times New Roman" panose="02020603050405020304" pitchFamily="18" charset="0"/>
                <a:cs typeface="Times New Roman" panose="02020603050405020304" pitchFamily="18" charset="0"/>
              </a:rPr>
              <a:t> (video)</a:t>
            </a:r>
          </a:p>
          <a:p>
            <a:pPr lvl="1"/>
            <a:r>
              <a:rPr lang="en-US"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Create a Family Tree Keepsake</a:t>
            </a:r>
            <a:r>
              <a:rPr lang="en-US" dirty="0">
                <a:latin typeface="Times New Roman" panose="02020603050405020304" pitchFamily="18" charset="0"/>
                <a:cs typeface="Times New Roman" panose="02020603050405020304" pitchFamily="18" charset="0"/>
              </a:rPr>
              <a:t> (designs &amp; clip art)</a:t>
            </a:r>
          </a:p>
          <a:p>
            <a:pPr lvl="1"/>
            <a:r>
              <a:rPr lang="en-US"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Compare Top 3 Websites</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Compare Top 4 Websites</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Genealogical Giants</a:t>
            </a:r>
            <a:r>
              <a:rPr lang="en-US" dirty="0">
                <a:latin typeface="Times New Roman" panose="02020603050405020304" pitchFamily="18" charset="0"/>
                <a:cs typeface="Times New Roman" panose="02020603050405020304" pitchFamily="18" charset="0"/>
              </a:rPr>
              <a:t> (4)</a:t>
            </a:r>
          </a:p>
          <a:p>
            <a:pPr lvl="1"/>
            <a:r>
              <a:rPr lang="en-US"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Top Genealogy Websites</a:t>
            </a:r>
            <a:r>
              <a:rPr lang="en-US" dirty="0">
                <a:latin typeface="Times New Roman" panose="02020603050405020304" pitchFamily="18" charset="0"/>
                <a:cs typeface="Times New Roman" panose="02020603050405020304" pitchFamily="18" charset="0"/>
              </a:rPr>
              <a:t> (4)</a:t>
            </a:r>
          </a:p>
          <a:p>
            <a:endParaRPr lang="en-US" dirty="0"/>
          </a:p>
        </p:txBody>
      </p:sp>
      <p:pic>
        <p:nvPicPr>
          <p:cNvPr id="5" name="Picture 4" descr="A person sitting at a desk with a computer&#10;&#10;AI-generated content may be incorrect.">
            <a:extLst>
              <a:ext uri="{FF2B5EF4-FFF2-40B4-BE49-F238E27FC236}">
                <a16:creationId xmlns:a16="http://schemas.microsoft.com/office/drawing/2014/main" id="{F8FF2353-287E-6110-6293-3733FCF27EDC}"/>
              </a:ext>
            </a:extLst>
          </p:cNvPr>
          <p:cNvPicPr>
            <a:picLocks noChangeAspect="1"/>
          </p:cNvPicPr>
          <p:nvPr/>
        </p:nvPicPr>
        <p:blipFill>
          <a:blip r:embed="rId9"/>
          <a:stretch>
            <a:fillRect/>
          </a:stretch>
        </p:blipFill>
        <p:spPr>
          <a:xfrm>
            <a:off x="7861737" y="2194034"/>
            <a:ext cx="3951890" cy="2469931"/>
          </a:xfrm>
          <a:prstGeom prst="rect">
            <a:avLst/>
          </a:prstGeom>
        </p:spPr>
      </p:pic>
      <p:pic>
        <p:nvPicPr>
          <p:cNvPr id="7" name="Picture 6" descr="A group of people looking at a computer&#10;&#10;AI-generated content may be incorrect.">
            <a:extLst>
              <a:ext uri="{FF2B5EF4-FFF2-40B4-BE49-F238E27FC236}">
                <a16:creationId xmlns:a16="http://schemas.microsoft.com/office/drawing/2014/main" id="{4F452FAE-0F4B-D876-7D20-43E3C483E392}"/>
              </a:ext>
            </a:extLst>
          </p:cNvPr>
          <p:cNvPicPr>
            <a:picLocks noChangeAspect="1"/>
          </p:cNvPicPr>
          <p:nvPr/>
        </p:nvPicPr>
        <p:blipFill>
          <a:blip r:embed="rId10"/>
          <a:stretch>
            <a:fillRect/>
          </a:stretch>
        </p:blipFill>
        <p:spPr>
          <a:xfrm>
            <a:off x="4429033" y="4051922"/>
            <a:ext cx="4725477" cy="2515173"/>
          </a:xfrm>
          <a:prstGeom prst="rect">
            <a:avLst/>
          </a:prstGeom>
        </p:spPr>
      </p:pic>
    </p:spTree>
    <p:extLst>
      <p:ext uri="{BB962C8B-B14F-4D97-AF65-F5344CB8AC3E}">
        <p14:creationId xmlns:p14="http://schemas.microsoft.com/office/powerpoint/2010/main" val="3310893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217E5-8930-11CB-C38D-AE843BFBC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2C2F3-1510-A862-3081-7CA0770EE14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Updates</a:t>
            </a:r>
          </a:p>
        </p:txBody>
      </p:sp>
      <p:sp>
        <p:nvSpPr>
          <p:cNvPr id="3" name="Content Placeholder 2">
            <a:extLst>
              <a:ext uri="{FF2B5EF4-FFF2-40B4-BE49-F238E27FC236}">
                <a16:creationId xmlns:a16="http://schemas.microsoft.com/office/drawing/2014/main" id="{944A8604-8583-6B61-1A28-3A2A0D38567D}"/>
              </a:ext>
            </a:extLst>
          </p:cNvPr>
          <p:cNvSpPr>
            <a:spLocks noGrp="1"/>
          </p:cNvSpPr>
          <p:nvPr>
            <p:ph idx="1"/>
          </p:nvPr>
        </p:nvSpPr>
        <p:spPr>
          <a:xfrm>
            <a:off x="5048039" y="2221259"/>
            <a:ext cx="4656084" cy="3599316"/>
          </a:xfrm>
        </p:spPr>
        <p:txBody>
          <a:bodyPr>
            <a:normAutofit/>
          </a:bodyPr>
          <a:lstStyle/>
          <a:p>
            <a:r>
              <a:rPr lang="en-US" sz="20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German Genealogy Group</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What’s New at Family Search?</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What’s New at Ancestry?</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Find My Past Fridays</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Kolping Genealogy</a:t>
            </a:r>
            <a:endParaRPr lang="en-US" sz="20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April - NO Meeting:  Easter Sunday</a:t>
            </a:r>
          </a:p>
          <a:p>
            <a:pPr lvl="1"/>
            <a:r>
              <a:rPr lang="en-US" sz="1600" dirty="0">
                <a:latin typeface="Times New Roman" panose="02020603050405020304" pitchFamily="18" charset="0"/>
                <a:cs typeface="Times New Roman" panose="02020603050405020304" pitchFamily="18" charset="0"/>
              </a:rPr>
              <a:t>May - LIVE only workshop – no Zoom</a:t>
            </a:r>
          </a:p>
          <a:p>
            <a:pPr lvl="1"/>
            <a:r>
              <a:rPr lang="en-US" sz="1600" dirty="0">
                <a:latin typeface="Times New Roman" panose="02020603050405020304" pitchFamily="18" charset="0"/>
                <a:cs typeface="Times New Roman" panose="02020603050405020304" pitchFamily="18" charset="0"/>
              </a:rPr>
              <a:t>June - NO Meeting:  </a:t>
            </a:r>
            <a:r>
              <a:rPr lang="en-US" sz="1600" b="0" i="0" dirty="0" err="1">
                <a:effectLst/>
                <a:latin typeface="Times New Roman" panose="02020603050405020304" pitchFamily="18" charset="0"/>
                <a:cs typeface="Times New Roman" panose="02020603050405020304" pitchFamily="18" charset="0"/>
              </a:rPr>
              <a:t>Schützenfest</a:t>
            </a:r>
            <a:r>
              <a:rPr lang="en-US" sz="1600" b="0" i="0" dirty="0">
                <a:effectLst/>
                <a:latin typeface="Times New Roman" panose="02020603050405020304" pitchFamily="18" charset="0"/>
                <a:cs typeface="Times New Roman" panose="02020603050405020304" pitchFamily="18" charset="0"/>
              </a:rPr>
              <a:t> </a:t>
            </a:r>
          </a:p>
          <a:p>
            <a:pPr lvl="1"/>
            <a:r>
              <a:rPr lang="en-US" sz="1600" dirty="0">
                <a:latin typeface="Times New Roman" panose="02020603050405020304" pitchFamily="18" charset="0"/>
                <a:cs typeface="Times New Roman" panose="02020603050405020304" pitchFamily="18" charset="0"/>
              </a:rPr>
              <a:t>July - LIVE only session – no Zoom</a:t>
            </a:r>
          </a:p>
          <a:p>
            <a:endParaRPr lang="en-US" sz="2000" dirty="0">
              <a:latin typeface="Times New Roman" panose="02020603050405020304" pitchFamily="18" charset="0"/>
              <a:cs typeface="Times New Roman" panose="02020603050405020304" pitchFamily="18" charset="0"/>
            </a:endParaRPr>
          </a:p>
        </p:txBody>
      </p:sp>
      <p:pic>
        <p:nvPicPr>
          <p:cNvPr id="3074" name="Picture 2" descr="Kolping Soccer club">
            <a:extLst>
              <a:ext uri="{FF2B5EF4-FFF2-40B4-BE49-F238E27FC236}">
                <a16:creationId xmlns:a16="http://schemas.microsoft.com/office/drawing/2014/main" id="{AADEEE39-008F-1624-E203-6F4A6F63B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1717" y="2949615"/>
            <a:ext cx="2267347" cy="2779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and two girls sitting on the floor looking at a computer&#10;&#10;AI-generated content may be incorrect.">
            <a:extLst>
              <a:ext uri="{FF2B5EF4-FFF2-40B4-BE49-F238E27FC236}">
                <a16:creationId xmlns:a16="http://schemas.microsoft.com/office/drawing/2014/main" id="{66247586-38D2-B820-5A32-1BC050AB4876}"/>
              </a:ext>
            </a:extLst>
          </p:cNvPr>
          <p:cNvPicPr>
            <a:picLocks noChangeAspect="1"/>
          </p:cNvPicPr>
          <p:nvPr/>
        </p:nvPicPr>
        <p:blipFill>
          <a:blip r:embed="rId8"/>
          <a:stretch>
            <a:fillRect/>
          </a:stretch>
        </p:blipFill>
        <p:spPr>
          <a:xfrm>
            <a:off x="231227" y="2504090"/>
            <a:ext cx="4656083" cy="3492062"/>
          </a:xfrm>
          <a:prstGeom prst="rect">
            <a:avLst/>
          </a:prstGeom>
        </p:spPr>
      </p:pic>
    </p:spTree>
    <p:extLst>
      <p:ext uri="{BB962C8B-B14F-4D97-AF65-F5344CB8AC3E}">
        <p14:creationId xmlns:p14="http://schemas.microsoft.com/office/powerpoint/2010/main" val="115233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D743-DC70-D44A-B450-4A4B47A9452D}"/>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Research	</a:t>
            </a:r>
          </a:p>
        </p:txBody>
      </p:sp>
      <p:sp>
        <p:nvSpPr>
          <p:cNvPr id="3" name="Content Placeholder 2">
            <a:extLst>
              <a:ext uri="{FF2B5EF4-FFF2-40B4-BE49-F238E27FC236}">
                <a16:creationId xmlns:a16="http://schemas.microsoft.com/office/drawing/2014/main" id="{51518DC7-06A0-4746-81CD-59D93688602D}"/>
              </a:ext>
            </a:extLst>
          </p:cNvPr>
          <p:cNvSpPr>
            <a:spLocks noGrp="1"/>
          </p:cNvSpPr>
          <p:nvPr>
            <p:ph idx="1"/>
          </p:nvPr>
        </p:nvSpPr>
        <p:spPr/>
        <p:txBody>
          <a:bodyPr>
            <a:noAutofit/>
          </a:bodyPr>
          <a:lstStyle/>
          <a:p>
            <a:pPr marL="0" indent="0" algn="ctr">
              <a:buNone/>
            </a:pPr>
            <a:r>
              <a:rPr lang="en-US" sz="13000" dirty="0">
                <a:latin typeface="Times New Roman" panose="02020603050405020304" pitchFamily="18" charset="0"/>
                <a:cs typeface="Times New Roman" panose="02020603050405020304" pitchFamily="18" charset="0"/>
              </a:rPr>
              <a:t>Happy Hunting!</a:t>
            </a:r>
          </a:p>
        </p:txBody>
      </p:sp>
    </p:spTree>
    <p:extLst>
      <p:ext uri="{BB962C8B-B14F-4D97-AF65-F5344CB8AC3E}">
        <p14:creationId xmlns:p14="http://schemas.microsoft.com/office/powerpoint/2010/main" val="1999614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961D-4ADF-467E-F492-D3F24BE0ADEE}"/>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hlinkClick r:id="rId2"/>
              </a:rPr>
              <a:t>Family Search - Overview</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09E2FB4-59B0-3C0B-4CF8-766B118F9FD3}"/>
              </a:ext>
            </a:extLst>
          </p:cNvPr>
          <p:cNvSpPr>
            <a:spLocks noGrp="1"/>
          </p:cNvSpPr>
          <p:nvPr>
            <p:ph idx="1"/>
          </p:nvPr>
        </p:nvSpPr>
        <p:spPr>
          <a:xfrm>
            <a:off x="4742370" y="2344557"/>
            <a:ext cx="6803011" cy="3894602"/>
          </a:xfrm>
        </p:spPr>
        <p:txBody>
          <a:bodyPr anchor="t">
            <a:normAutofit fontScale="25000" lnSpcReduction="20000"/>
          </a:bodyPr>
          <a:lstStyle/>
          <a:p>
            <a:pPr>
              <a:lnSpc>
                <a:spcPct val="120000"/>
              </a:lnSpc>
              <a:spcBef>
                <a:spcPts val="0"/>
              </a:spcBef>
            </a:pPr>
            <a:r>
              <a:rPr lang="en-US" sz="9600" b="1" i="0" dirty="0">
                <a:effectLst/>
                <a:latin typeface="Times New Roman" panose="02020603050405020304" pitchFamily="18" charset="0"/>
                <a:cs typeface="Times New Roman" panose="02020603050405020304" pitchFamily="18" charset="0"/>
              </a:rPr>
              <a:t>FamilySearch</a:t>
            </a:r>
            <a:r>
              <a:rPr lang="en-US" sz="9600" i="0" dirty="0">
                <a:effectLst/>
                <a:latin typeface="Times New Roman" panose="02020603050405020304" pitchFamily="18" charset="0"/>
                <a:cs typeface="Times New Roman" panose="02020603050405020304" pitchFamily="18" charset="0"/>
              </a:rPr>
              <a:t> is one of the biggest free genealogy websites in the world</a:t>
            </a:r>
          </a:p>
          <a:p>
            <a:pPr>
              <a:lnSpc>
                <a:spcPct val="120000"/>
              </a:lnSpc>
              <a:spcBef>
                <a:spcPts val="0"/>
              </a:spcBef>
            </a:pPr>
            <a:r>
              <a:rPr lang="en-US" sz="9600" b="1" i="0" dirty="0">
                <a:effectLst/>
                <a:latin typeface="Times New Roman" panose="02020603050405020304" pitchFamily="18" charset="0"/>
                <a:cs typeface="Times New Roman" panose="02020603050405020304" pitchFamily="18" charset="0"/>
              </a:rPr>
              <a:t>Free</a:t>
            </a:r>
            <a:r>
              <a:rPr lang="en-US" sz="9600" i="0" dirty="0">
                <a:effectLst/>
                <a:latin typeface="Times New Roman" panose="02020603050405020304" pitchFamily="18" charset="0"/>
                <a:cs typeface="Times New Roman" panose="02020603050405020304" pitchFamily="18" charset="0"/>
              </a:rPr>
              <a:t> access to all record collections. </a:t>
            </a:r>
          </a:p>
          <a:p>
            <a:pPr>
              <a:lnSpc>
                <a:spcPct val="120000"/>
              </a:lnSpc>
              <a:spcBef>
                <a:spcPts val="0"/>
              </a:spcBef>
            </a:pPr>
            <a:r>
              <a:rPr lang="en-US" sz="9600" i="0" dirty="0">
                <a:effectLst/>
                <a:latin typeface="Times New Roman" panose="02020603050405020304" pitchFamily="18" charset="0"/>
                <a:cs typeface="Times New Roman" panose="02020603050405020304" pitchFamily="18" charset="0"/>
              </a:rPr>
              <a:t>Today, the FamilySearch website contains more than 8 billion names, 3.2 billion digital images, and almost half a million digitized books. </a:t>
            </a:r>
          </a:p>
          <a:p>
            <a:pPr>
              <a:lnSpc>
                <a:spcPct val="120000"/>
              </a:lnSpc>
              <a:spcBef>
                <a:spcPts val="0"/>
              </a:spcBef>
            </a:pPr>
            <a:r>
              <a:rPr lang="en-US" sz="9600" i="0" dirty="0">
                <a:effectLst/>
                <a:latin typeface="Times New Roman" panose="02020603050405020304" pitchFamily="18" charset="0"/>
                <a:cs typeface="Times New Roman" panose="02020603050405020304" pitchFamily="18" charset="0"/>
              </a:rPr>
              <a:t>Over 1 million new records are added each day. </a:t>
            </a:r>
          </a:p>
          <a:p>
            <a:pPr>
              <a:lnSpc>
                <a:spcPct val="120000"/>
              </a:lnSpc>
              <a:spcBef>
                <a:spcPts val="0"/>
              </a:spcBef>
            </a:pPr>
            <a:r>
              <a:rPr lang="en-US" sz="9600" i="0" dirty="0">
                <a:effectLst/>
                <a:latin typeface="Times New Roman" panose="02020603050405020304" pitchFamily="18" charset="0"/>
                <a:cs typeface="Times New Roman" panose="02020603050405020304" pitchFamily="18" charset="0"/>
              </a:rPr>
              <a:t>Some collections are only accessible from Family History Centers and/or affiliate libraries.</a:t>
            </a:r>
          </a:p>
          <a:p>
            <a:pPr>
              <a:lnSpc>
                <a:spcPct val="120000"/>
              </a:lnSpc>
              <a:spcBef>
                <a:spcPts val="0"/>
              </a:spcBef>
            </a:pPr>
            <a:r>
              <a:rPr lang="en-US" sz="9600" i="0" dirty="0">
                <a:effectLst/>
                <a:latin typeface="Times New Roman" panose="02020603050405020304" pitchFamily="18" charset="0"/>
                <a:cs typeface="Times New Roman" panose="02020603050405020304" pitchFamily="18" charset="0"/>
              </a:rPr>
              <a:t>FamilySearch is truly the most global in scope.</a:t>
            </a:r>
          </a:p>
          <a:p>
            <a:pPr marL="0" indent="0">
              <a:buNone/>
            </a:pPr>
            <a:endParaRPr lang="en-US" dirty="0"/>
          </a:p>
        </p:txBody>
      </p:sp>
      <p:sp>
        <p:nvSpPr>
          <p:cNvPr id="5" name="AutoShape 4" descr="Family tree">
            <a:extLst>
              <a:ext uri="{FF2B5EF4-FFF2-40B4-BE49-F238E27FC236}">
                <a16:creationId xmlns:a16="http://schemas.microsoft.com/office/drawing/2014/main" id="{2D8D64CE-98DE-A090-928F-BF0EE43CB465}"/>
              </a:ext>
            </a:extLst>
          </p:cNvPr>
          <p:cNvSpPr>
            <a:spLocks noChangeAspect="1" noChangeArrowheads="1"/>
          </p:cNvSpPr>
          <p:nvPr/>
        </p:nvSpPr>
        <p:spPr bwMode="auto">
          <a:xfrm>
            <a:off x="5943600" y="3276600"/>
            <a:ext cx="4095750" cy="409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Family tree">
            <a:extLst>
              <a:ext uri="{FF2B5EF4-FFF2-40B4-BE49-F238E27FC236}">
                <a16:creationId xmlns:a16="http://schemas.microsoft.com/office/drawing/2014/main" id="{23B68DB5-1790-2C65-86DF-47F87DF85B7D}"/>
              </a:ext>
            </a:extLst>
          </p:cNvPr>
          <p:cNvSpPr>
            <a:spLocks noChangeAspect="1" noChangeArrowheads="1"/>
          </p:cNvSpPr>
          <p:nvPr/>
        </p:nvSpPr>
        <p:spPr bwMode="auto">
          <a:xfrm>
            <a:off x="2271860" y="-395140"/>
            <a:ext cx="3976540" cy="39765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group of people with green leaves&#10;&#10;AI-generated content may be incorrect.">
            <a:extLst>
              <a:ext uri="{FF2B5EF4-FFF2-40B4-BE49-F238E27FC236}">
                <a16:creationId xmlns:a16="http://schemas.microsoft.com/office/drawing/2014/main" id="{84B70C37-45E2-E3CE-FFF6-A78232D0C8B4}"/>
              </a:ext>
            </a:extLst>
          </p:cNvPr>
          <p:cNvPicPr>
            <a:picLocks noChangeAspect="1"/>
          </p:cNvPicPr>
          <p:nvPr/>
        </p:nvPicPr>
        <p:blipFill>
          <a:blip r:embed="rId3"/>
          <a:stretch>
            <a:fillRect/>
          </a:stretch>
        </p:blipFill>
        <p:spPr>
          <a:xfrm>
            <a:off x="407964" y="2482373"/>
            <a:ext cx="4029456" cy="3473669"/>
          </a:xfrm>
          <a:prstGeom prst="rect">
            <a:avLst/>
          </a:prstGeom>
        </p:spPr>
      </p:pic>
    </p:spTree>
    <p:extLst>
      <p:ext uri="{BB962C8B-B14F-4D97-AF65-F5344CB8AC3E}">
        <p14:creationId xmlns:p14="http://schemas.microsoft.com/office/powerpoint/2010/main" val="1371584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40B5D-193F-6BFA-E028-4ABE30AFE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1E2A0-424D-7FDB-8F5C-37C7FACC9739}"/>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Family Search – What’s New</a:t>
            </a:r>
          </a:p>
        </p:txBody>
      </p:sp>
      <p:sp>
        <p:nvSpPr>
          <p:cNvPr id="3" name="Content Placeholder 2">
            <a:extLst>
              <a:ext uri="{FF2B5EF4-FFF2-40B4-BE49-F238E27FC236}">
                <a16:creationId xmlns:a16="http://schemas.microsoft.com/office/drawing/2014/main" id="{3039AF7E-0E66-DE0F-90C8-CBA2AF80BBB8}"/>
              </a:ext>
            </a:extLst>
          </p:cNvPr>
          <p:cNvSpPr>
            <a:spLocks noGrp="1"/>
          </p:cNvSpPr>
          <p:nvPr>
            <p:ph idx="1"/>
          </p:nvPr>
        </p:nvSpPr>
        <p:spPr>
          <a:xfrm>
            <a:off x="538919" y="2685664"/>
            <a:ext cx="4193337" cy="3960233"/>
          </a:xfrm>
        </p:spPr>
        <p:txBody>
          <a:bodyPr>
            <a:normAutofit/>
          </a:bodyPr>
          <a:lstStyle/>
          <a:p>
            <a:r>
              <a:rPr lang="en-US" sz="3200" dirty="0">
                <a:latin typeface="Times New Roman" panose="02020603050405020304" pitchFamily="18" charset="0"/>
                <a:cs typeface="Times New Roman" panose="02020603050405020304" pitchFamily="18" charset="0"/>
              </a:rPr>
              <a:t>Family Share</a:t>
            </a:r>
          </a:p>
          <a:p>
            <a:r>
              <a:rPr lang="en-US" sz="3200" dirty="0">
                <a:latin typeface="Times New Roman" panose="02020603050405020304" pitchFamily="18" charset="0"/>
                <a:cs typeface="Times New Roman" panose="02020603050405020304" pitchFamily="18" charset="0"/>
              </a:rPr>
              <a:t>Portrait View</a:t>
            </a:r>
          </a:p>
          <a:p>
            <a:r>
              <a:rPr lang="en-US" sz="3200" dirty="0">
                <a:latin typeface="Times New Roman" panose="02020603050405020304" pitchFamily="18" charset="0"/>
                <a:cs typeface="Times New Roman" panose="02020603050405020304" pitchFamily="18" charset="0"/>
              </a:rPr>
              <a:t>Memory Viewer</a:t>
            </a:r>
          </a:p>
          <a:p>
            <a:r>
              <a:rPr lang="en-US" sz="3200" dirty="0">
                <a:latin typeface="Times New Roman" panose="02020603050405020304" pitchFamily="18" charset="0"/>
                <a:cs typeface="Times New Roman" panose="02020603050405020304" pitchFamily="18" charset="0"/>
              </a:rPr>
              <a:t>FamilySearch Labs</a:t>
            </a:r>
          </a:p>
          <a:p>
            <a:r>
              <a:rPr lang="en-US" sz="3200" dirty="0">
                <a:latin typeface="Times New Roman" panose="02020603050405020304" pitchFamily="18" charset="0"/>
                <a:cs typeface="Times New Roman" panose="02020603050405020304" pitchFamily="18" charset="0"/>
              </a:rPr>
              <a:t>Mobile App – Android</a:t>
            </a:r>
          </a:p>
          <a:p>
            <a:r>
              <a:rPr lang="en-US" sz="3200" dirty="0">
                <a:latin typeface="Times New Roman" panose="02020603050405020304" pitchFamily="18" charset="0"/>
                <a:cs typeface="Times New Roman" panose="02020603050405020304" pitchFamily="18" charset="0"/>
              </a:rPr>
              <a:t>Chat</a:t>
            </a:r>
          </a:p>
          <a:p>
            <a:endParaRPr lang="en-US" sz="4100" b="0" i="0" dirty="0">
              <a:effectLst/>
              <a:latin typeface="myriad-pro"/>
            </a:endParaRPr>
          </a:p>
          <a:p>
            <a:pPr marL="0" indent="0">
              <a:buNone/>
            </a:pPr>
            <a:endParaRPr lang="en-US" dirty="0"/>
          </a:p>
        </p:txBody>
      </p:sp>
      <p:pic>
        <p:nvPicPr>
          <p:cNvPr id="5" name="Picture 4">
            <a:extLst>
              <a:ext uri="{FF2B5EF4-FFF2-40B4-BE49-F238E27FC236}">
                <a16:creationId xmlns:a16="http://schemas.microsoft.com/office/drawing/2014/main" id="{D7403AB0-D783-C096-436E-74BCE44CD7E5}"/>
              </a:ext>
            </a:extLst>
          </p:cNvPr>
          <p:cNvPicPr>
            <a:picLocks noChangeAspect="1"/>
          </p:cNvPicPr>
          <p:nvPr/>
        </p:nvPicPr>
        <p:blipFill>
          <a:blip r:embed="rId2"/>
          <a:stretch>
            <a:fillRect/>
          </a:stretch>
        </p:blipFill>
        <p:spPr>
          <a:xfrm>
            <a:off x="5033913" y="2273053"/>
            <a:ext cx="6727596" cy="4204748"/>
          </a:xfrm>
          <a:prstGeom prst="rect">
            <a:avLst/>
          </a:prstGeom>
        </p:spPr>
      </p:pic>
    </p:spTree>
    <p:extLst>
      <p:ext uri="{BB962C8B-B14F-4D97-AF65-F5344CB8AC3E}">
        <p14:creationId xmlns:p14="http://schemas.microsoft.com/office/powerpoint/2010/main" val="321501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990B-5795-6915-D2A8-D1850A91D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CCD6A-09FD-3735-E135-56BF6285576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hlinkClick r:id="rId2"/>
              </a:rPr>
              <a:t>Family Share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8049C5C-F012-DC0C-F587-0ADAB316E0AF}"/>
              </a:ext>
            </a:extLst>
          </p:cNvPr>
          <p:cNvSpPr>
            <a:spLocks noGrp="1"/>
          </p:cNvSpPr>
          <p:nvPr>
            <p:ph idx="1"/>
          </p:nvPr>
        </p:nvSpPr>
        <p:spPr>
          <a:xfrm>
            <a:off x="402210" y="2072921"/>
            <a:ext cx="6958729" cy="4365585"/>
          </a:xfrm>
        </p:spPr>
        <p:txBody>
          <a:bodyPr>
            <a:noAutofit/>
          </a:bodyPr>
          <a:lstStyle/>
          <a:p>
            <a:pPr>
              <a:lnSpc>
                <a:spcPct val="100000"/>
              </a:lnSpc>
              <a:spcBef>
                <a:spcPts val="0"/>
              </a:spcBef>
            </a:pPr>
            <a:r>
              <a:rPr lang="en-US" i="0" dirty="0">
                <a:effectLst/>
                <a:latin typeface="Times New Roman" panose="02020603050405020304" pitchFamily="18" charset="0"/>
                <a:cs typeface="Times New Roman" panose="02020603050405020304" pitchFamily="18" charset="0"/>
              </a:rPr>
              <a:t>Share Family Information</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A worldwide, public tree that is free to use</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Work together to research their genealogy-same tree</a:t>
            </a:r>
          </a:p>
          <a:p>
            <a:pPr>
              <a:lnSpc>
                <a:spcPct val="100000"/>
              </a:lnSpc>
              <a:spcBef>
                <a:spcPts val="0"/>
              </a:spcBef>
            </a:pPr>
            <a:r>
              <a:rPr lang="en-US" dirty="0">
                <a:latin typeface="Times New Roman" panose="02020603050405020304" pitchFamily="18" charset="0"/>
                <a:cs typeface="Times New Roman" panose="02020603050405020304" pitchFamily="18" charset="0"/>
              </a:rPr>
              <a:t>U</a:t>
            </a:r>
            <a:r>
              <a:rPr lang="en-US" i="0" dirty="0">
                <a:effectLst/>
                <a:latin typeface="Times New Roman" panose="02020603050405020304" pitchFamily="18" charset="0"/>
                <a:cs typeface="Times New Roman" panose="02020603050405020304" pitchFamily="18" charset="0"/>
              </a:rPr>
              <a:t>sers can now share, add to, and modify information about living family members</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Take Advantage of Each Family Member’s Strengths</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Connect your living family</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Foster unity</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Share and protect</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Leave a legacy</a:t>
            </a:r>
          </a:p>
          <a:p>
            <a:pPr>
              <a:lnSpc>
                <a:spcPct val="100000"/>
              </a:lnSpc>
              <a:spcBef>
                <a:spcPts val="0"/>
              </a:spcBef>
            </a:pPr>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Tutorial</a:t>
            </a:r>
            <a:endParaRPr lang="en-US" i="0" dirty="0">
              <a:effectLst/>
              <a:latin typeface="Times New Roman" panose="02020603050405020304" pitchFamily="18" charset="0"/>
              <a:cs typeface="Times New Roman" panose="02020603050405020304" pitchFamily="18" charset="0"/>
            </a:endParaRPr>
          </a:p>
        </p:txBody>
      </p:sp>
      <p:pic>
        <p:nvPicPr>
          <p:cNvPr id="1028" name="Picture 4" descr="Grandmother and her son building a Family Group Tree together on FamilySearch.">
            <a:extLst>
              <a:ext uri="{FF2B5EF4-FFF2-40B4-BE49-F238E27FC236}">
                <a16:creationId xmlns:a16="http://schemas.microsoft.com/office/drawing/2014/main" id="{8D3ABB68-5119-3035-CCD1-5989AB876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087" y="3642542"/>
            <a:ext cx="4473542" cy="279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1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AC8D-27D9-55E5-AD2E-C123689EB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9C292-B9CA-FBA2-33F7-97090D0DC37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hlinkClick r:id="rId2"/>
              </a:rPr>
              <a:t>Portrait View</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FF266E8-F228-563C-F5F5-7C6D84E2204B}"/>
              </a:ext>
            </a:extLst>
          </p:cNvPr>
          <p:cNvSpPr>
            <a:spLocks noGrp="1"/>
          </p:cNvSpPr>
          <p:nvPr>
            <p:ph idx="1"/>
          </p:nvPr>
        </p:nvSpPr>
        <p:spPr>
          <a:xfrm>
            <a:off x="4675696" y="2232000"/>
            <a:ext cx="7255497" cy="4365585"/>
          </a:xfrm>
        </p:spPr>
        <p:txBody>
          <a:bodyPr>
            <a:noAutofit/>
          </a:bodyPr>
          <a:lstStyle/>
          <a:p>
            <a:pPr>
              <a:lnSpc>
                <a:spcPct val="100000"/>
              </a:lnSpc>
              <a:spcBef>
                <a:spcPts val="0"/>
              </a:spcBef>
            </a:pPr>
            <a:r>
              <a:rPr lang="en-US" i="0" dirty="0">
                <a:effectLst/>
                <a:latin typeface="Times New Roman" panose="02020603050405020304" pitchFamily="18" charset="0"/>
                <a:cs typeface="Times New Roman" panose="02020603050405020304" pitchFamily="18" charset="0"/>
              </a:rPr>
              <a:t>Portrait view family tree chart (or pedigree chart) is organized </a:t>
            </a:r>
            <a:r>
              <a:rPr lang="en-US" i="0" u="sng" dirty="0">
                <a:effectLst/>
                <a:latin typeface="Times New Roman" panose="02020603050405020304" pitchFamily="18" charset="0"/>
                <a:cs typeface="Times New Roman" panose="02020603050405020304" pitchFamily="18" charset="0"/>
              </a:rPr>
              <a:t>vertically</a:t>
            </a:r>
          </a:p>
          <a:p>
            <a:pPr>
              <a:lnSpc>
                <a:spcPct val="100000"/>
              </a:lnSpc>
              <a:spcBef>
                <a:spcPts val="0"/>
              </a:spcBef>
            </a:pPr>
            <a:r>
              <a:rPr lang="en-US" i="0" dirty="0">
                <a:effectLst/>
                <a:latin typeface="Times New Roman" panose="02020603050405020304" pitchFamily="18" charset="0"/>
                <a:cs typeface="Times New Roman" panose="02020603050405020304" pitchFamily="18" charset="0"/>
              </a:rPr>
              <a:t>Your profile is in the middle of the chart, with your ancestors above you and your descendants below.</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r>
              <a:rPr lang="en-US" dirty="0">
                <a:latin typeface="Times New Roman" panose="02020603050405020304" pitchFamily="18" charset="0"/>
                <a:cs typeface="Times New Roman" panose="02020603050405020304" pitchFamily="18" charset="0"/>
              </a:rPr>
              <a:t>M</a:t>
            </a:r>
            <a:r>
              <a:rPr lang="en-US" i="0" dirty="0">
                <a:effectLst/>
                <a:latin typeface="Times New Roman" panose="02020603050405020304" pitchFamily="18" charset="0"/>
                <a:cs typeface="Times New Roman" panose="02020603050405020304" pitchFamily="18" charset="0"/>
              </a:rPr>
              <a:t>akes the pedigree chart more effective and convenient</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View siblings</a:t>
            </a:r>
            <a:endParaRPr lang="en-US" dirty="0">
              <a:latin typeface="Times New Roman" panose="02020603050405020304" pitchFamily="18" charset="0"/>
              <a:cs typeface="Times New Roman" panose="02020603050405020304" pitchFamily="18" charset="0"/>
            </a:endParaRP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View a single family line</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View multiple family lines at the same time</a:t>
            </a:r>
            <a:endParaRPr lang="en-US" dirty="0">
              <a:latin typeface="Times New Roman" panose="02020603050405020304" pitchFamily="18" charset="0"/>
              <a:cs typeface="Times New Roman" panose="02020603050405020304" pitchFamily="18" charset="0"/>
            </a:endParaRP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Add relatives quickly without leaving the page</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Distinguish living individuals more easily</a:t>
            </a:r>
            <a:endParaRPr lang="en-US" dirty="0">
              <a:latin typeface="Times New Roman" panose="02020603050405020304" pitchFamily="18" charset="0"/>
              <a:cs typeface="Times New Roman" panose="02020603050405020304" pitchFamily="18" charset="0"/>
            </a:endParaRPr>
          </a:p>
          <a:p>
            <a:pPr>
              <a:lnSpc>
                <a:spcPct val="100000"/>
              </a:lnSpc>
              <a:spcBef>
                <a:spcPts val="0"/>
              </a:spcBef>
            </a:pPr>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Tutorial</a:t>
            </a:r>
            <a:endParaRPr lang="en-US" i="0" dirty="0">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9F3932C-E964-7383-D110-981F4A54C3A3}"/>
              </a:ext>
            </a:extLst>
          </p:cNvPr>
          <p:cNvPicPr>
            <a:picLocks noChangeAspect="1"/>
          </p:cNvPicPr>
          <p:nvPr/>
        </p:nvPicPr>
        <p:blipFill>
          <a:blip r:embed="rId4"/>
          <a:stretch>
            <a:fillRect/>
          </a:stretch>
        </p:blipFill>
        <p:spPr>
          <a:xfrm>
            <a:off x="598426" y="2128722"/>
            <a:ext cx="3614346" cy="2258966"/>
          </a:xfrm>
          <a:prstGeom prst="rect">
            <a:avLst/>
          </a:prstGeom>
        </p:spPr>
      </p:pic>
      <p:sp>
        <p:nvSpPr>
          <p:cNvPr id="7" name="TextBox 6">
            <a:extLst>
              <a:ext uri="{FF2B5EF4-FFF2-40B4-BE49-F238E27FC236}">
                <a16:creationId xmlns:a16="http://schemas.microsoft.com/office/drawing/2014/main" id="{40157D1F-6999-035C-D78C-931825397461}"/>
              </a:ext>
            </a:extLst>
          </p:cNvPr>
          <p:cNvSpPr txBox="1"/>
          <p:nvPr/>
        </p:nvSpPr>
        <p:spPr>
          <a:xfrm>
            <a:off x="260807" y="4444262"/>
            <a:ext cx="4275736" cy="2308324"/>
          </a:xfrm>
          <a:prstGeom prst="rect">
            <a:avLst/>
          </a:prstGeom>
          <a:noFill/>
        </p:spPr>
        <p:txBody>
          <a:bodyPr wrap="square">
            <a:spAutoFit/>
          </a:bodyPr>
          <a:lstStyle/>
          <a:p>
            <a:r>
              <a:rPr lang="en-US" sz="1600" b="0" i="0" dirty="0">
                <a:effectLst/>
                <a:latin typeface="Times New Roman" panose="02020603050405020304" pitchFamily="18" charset="0"/>
                <a:cs typeface="Times New Roman" panose="02020603050405020304" pitchFamily="18" charset="0"/>
              </a:rPr>
              <a:t>FamilySearch offers multiple views for organizing and presenting your genealogy: landscape, portrait, fan chart, descendancy, and first ancestor. Depending on your goals and interests, each view can provide you with a unique pathway for exploring your family tree. The Family Tree’s portrait view was recently updated to make exploring and expanding your family lines easier on the web.</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09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573E2-EC91-5528-7D1C-FA695BC2E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641A9-1F33-779B-9BF9-7637F4248F5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hlinkClick r:id="rId2"/>
              </a:rPr>
              <a:t>Memory Viewer</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BAA41D2-909A-971A-936C-D6FAD5F53595}"/>
              </a:ext>
            </a:extLst>
          </p:cNvPr>
          <p:cNvSpPr>
            <a:spLocks noGrp="1"/>
          </p:cNvSpPr>
          <p:nvPr>
            <p:ph idx="1"/>
          </p:nvPr>
        </p:nvSpPr>
        <p:spPr>
          <a:xfrm>
            <a:off x="4936503" y="2204896"/>
            <a:ext cx="6958729" cy="4365585"/>
          </a:xfrm>
        </p:spPr>
        <p:txBody>
          <a:bodyPr>
            <a:noAutofit/>
          </a:bodyPr>
          <a:lstStyle/>
          <a:p>
            <a:pPr>
              <a:lnSpc>
                <a:spcPct val="100000"/>
              </a:lnSpc>
              <a:spcBef>
                <a:spcPts val="0"/>
              </a:spcBef>
            </a:pPr>
            <a:r>
              <a:rPr lang="en-US" b="0" i="0" dirty="0">
                <a:effectLst/>
                <a:latin typeface="Times New Roman" panose="02020603050405020304" pitchFamily="18" charset="0"/>
                <a:cs typeface="Times New Roman" panose="02020603050405020304" pitchFamily="18" charset="0"/>
              </a:rPr>
              <a:t>Memories, FamilySearch's hub for sharing images, audio recordings, and stories about your loved ones, has a new look</a:t>
            </a:r>
            <a:r>
              <a:rPr lang="en-US" b="0" i="0" dirty="0">
                <a:solidFill>
                  <a:srgbClr val="4B4545"/>
                </a:solidFill>
                <a:effectLst/>
                <a:latin typeface="Verdana" panose="020B0604030504040204" pitchFamily="34" charset="0"/>
              </a:rPr>
              <a:t>.</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Bigger Area for Viewing Memories</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More Consistent Look</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Tagging Mode (for mobile users)</a:t>
            </a:r>
          </a:p>
          <a:p>
            <a:pPr>
              <a:lnSpc>
                <a:spcPct val="100000"/>
              </a:lnSpc>
              <a:spcBef>
                <a:spcPts val="0"/>
              </a:spcBef>
            </a:pPr>
            <a:r>
              <a:rPr lang="en-US"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Try Out Memories</a:t>
            </a:r>
            <a:endParaRPr lang="en-US" dirty="0">
              <a:latin typeface="Times New Roman" panose="02020603050405020304" pitchFamily="18" charset="0"/>
              <a:cs typeface="Times New Roman" panose="02020603050405020304" pitchFamily="18" charset="0"/>
            </a:endParaRP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Organize by topic</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Create a slideshow</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Share an album</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Bookmark important memories</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Let your memories be seen</a:t>
            </a:r>
          </a:p>
          <a:p>
            <a:pPr lvl="1">
              <a:lnSpc>
                <a:spcPct val="100000"/>
              </a:lnSpc>
              <a:spcBef>
                <a:spcPts val="0"/>
              </a:spcBef>
            </a:pPr>
            <a:r>
              <a:rPr lang="en-US" i="0" dirty="0">
                <a:effectLst/>
                <a:latin typeface="Times New Roman" panose="02020603050405020304" pitchFamily="18" charset="0"/>
                <a:cs typeface="Times New Roman" panose="02020603050405020304" pitchFamily="18" charset="0"/>
              </a:rPr>
              <a:t>Enjoy your family memories in one place</a:t>
            </a:r>
            <a:br>
              <a:rPr lang="en-US" dirty="0">
                <a:latin typeface="Times New Roman" panose="02020603050405020304" pitchFamily="18" charset="0"/>
                <a:cs typeface="Times New Roman" panose="02020603050405020304" pitchFamily="18" charset="0"/>
              </a:rPr>
            </a:br>
            <a:endParaRPr lang="en-US" i="0"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68FD3-D96C-EA7D-2C13-4B032F0EC3BE}"/>
              </a:ext>
            </a:extLst>
          </p:cNvPr>
          <p:cNvSpPr txBox="1"/>
          <p:nvPr/>
        </p:nvSpPr>
        <p:spPr>
          <a:xfrm>
            <a:off x="302547" y="4754599"/>
            <a:ext cx="4457989" cy="1815882"/>
          </a:xfrm>
          <a:prstGeom prst="rect">
            <a:avLst/>
          </a:prstGeom>
          <a:noFill/>
        </p:spPr>
        <p:txBody>
          <a:bodyPr wrap="square">
            <a:spAutoFit/>
          </a:bodyPr>
          <a:lstStyle/>
          <a:p>
            <a:r>
              <a:rPr lang="en-US" sz="1600" b="0" i="0" dirty="0">
                <a:effectLst/>
                <a:latin typeface="Times New Roman" panose="02020603050405020304" pitchFamily="18" charset="0"/>
                <a:cs typeface="Times New Roman" panose="02020603050405020304" pitchFamily="18" charset="0"/>
              </a:rPr>
              <a:t>The former version of the memory viewer was built years ago using technology that is now considered old. This release of the memory viewer was mostly about updating the underlying technology. We have many exciting features planned and the updated technology enables FamilySearch to speed up the development of these new features.</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8250DBE-8A0D-8AA4-BA4F-07AF89CD7506}"/>
              </a:ext>
            </a:extLst>
          </p:cNvPr>
          <p:cNvPicPr>
            <a:picLocks noChangeAspect="1"/>
          </p:cNvPicPr>
          <p:nvPr/>
        </p:nvPicPr>
        <p:blipFill>
          <a:blip r:embed="rId4"/>
          <a:stretch>
            <a:fillRect/>
          </a:stretch>
        </p:blipFill>
        <p:spPr>
          <a:xfrm>
            <a:off x="296768" y="2029191"/>
            <a:ext cx="4242517" cy="2654892"/>
          </a:xfrm>
          <a:prstGeom prst="rect">
            <a:avLst/>
          </a:prstGeom>
        </p:spPr>
      </p:pic>
    </p:spTree>
    <p:extLst>
      <p:ext uri="{BB962C8B-B14F-4D97-AF65-F5344CB8AC3E}">
        <p14:creationId xmlns:p14="http://schemas.microsoft.com/office/powerpoint/2010/main" val="331714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6D0F-F3D3-A592-878A-7D9C15BEC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6AA8D-5D01-260E-F0F3-4E57A316676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hlinkClick r:id="rId2"/>
              </a:rPr>
              <a:t>FamilySearch Labs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852A418-3804-D177-8158-8490DB8F225C}"/>
              </a:ext>
            </a:extLst>
          </p:cNvPr>
          <p:cNvSpPr>
            <a:spLocks noGrp="1"/>
          </p:cNvSpPr>
          <p:nvPr>
            <p:ph idx="1"/>
          </p:nvPr>
        </p:nvSpPr>
        <p:spPr>
          <a:xfrm>
            <a:off x="62845" y="2102425"/>
            <a:ext cx="6958729" cy="4365585"/>
          </a:xfrm>
        </p:spPr>
        <p:txBody>
          <a:bodyPr>
            <a:noAutofit/>
          </a:bodyPr>
          <a:lstStyle/>
          <a:p>
            <a:pPr marL="0" indent="-457200">
              <a:lnSpc>
                <a:spcPct val="100000"/>
              </a:lnSpc>
              <a:spcBef>
                <a:spcPts val="0"/>
              </a:spcBef>
            </a:pPr>
            <a:r>
              <a:rPr lang="en-US" i="0" dirty="0">
                <a:effectLst/>
                <a:latin typeface="Times New Roman" panose="02020603050405020304" pitchFamily="18" charset="0"/>
                <a:cs typeface="Times New Roman" panose="02020603050405020304" pitchFamily="18" charset="0"/>
              </a:rPr>
              <a:t>Get Started on Labs</a:t>
            </a:r>
          </a:p>
          <a:p>
            <a:pPr marL="914400" lvl="2" indent="-457200">
              <a:lnSpc>
                <a:spcPct val="100000"/>
              </a:lnSpc>
              <a:spcBef>
                <a:spcPts val="0"/>
              </a:spcBef>
            </a:pPr>
            <a:r>
              <a:rPr lang="en-US" sz="2200" i="0" dirty="0">
                <a:effectLst/>
                <a:latin typeface="Times New Roman" panose="02020603050405020304" pitchFamily="18" charset="0"/>
                <a:cs typeface="Times New Roman" panose="02020603050405020304" pitchFamily="18" charset="0"/>
              </a:rPr>
              <a:t>To get started, simply click on the Try It button for each new experience. Some experiments will have instruction pages that explain more about the feature and what type of feedback FamilySearch teams are looking for. </a:t>
            </a:r>
          </a:p>
          <a:p>
            <a:pPr marL="457200" lvl="1" indent="-457200">
              <a:lnSpc>
                <a:spcPct val="100000"/>
              </a:lnSpc>
              <a:spcBef>
                <a:spcPts val="0"/>
              </a:spcBef>
            </a:pPr>
            <a:r>
              <a:rPr lang="en-US" sz="2400" i="0" dirty="0">
                <a:effectLst/>
                <a:latin typeface="Times New Roman" panose="02020603050405020304" pitchFamily="18" charset="0"/>
                <a:cs typeface="Times New Roman" panose="02020603050405020304" pitchFamily="18" charset="0"/>
              </a:rPr>
              <a:t>Current Topics </a:t>
            </a:r>
          </a:p>
          <a:p>
            <a:pPr marL="914400" lvl="2" indent="-457200">
              <a:lnSpc>
                <a:spcPct val="100000"/>
              </a:lnSpc>
              <a:spcBef>
                <a:spcPts val="0"/>
              </a:spcBef>
            </a:pPr>
            <a:r>
              <a:rPr lang="en-US" sz="2200" i="0" dirty="0">
                <a:effectLst/>
                <a:latin typeface="Times New Roman" panose="02020603050405020304" pitchFamily="18" charset="0"/>
                <a:cs typeface="Times New Roman" panose="02020603050405020304" pitchFamily="18" charset="0"/>
              </a:rPr>
              <a:t>Testing Family Group Trees</a:t>
            </a:r>
          </a:p>
          <a:p>
            <a:pPr marL="914400" lvl="2" indent="-457200">
              <a:lnSpc>
                <a:spcPct val="100000"/>
              </a:lnSpc>
              <a:spcBef>
                <a:spcPts val="0"/>
              </a:spcBef>
            </a:pPr>
            <a:r>
              <a:rPr lang="en-US" sz="2200" i="0" dirty="0">
                <a:effectLst/>
                <a:latin typeface="Times New Roman" panose="02020603050405020304" pitchFamily="18" charset="0"/>
                <a:cs typeface="Times New Roman" panose="02020603050405020304" pitchFamily="18" charset="0"/>
              </a:rPr>
              <a:t>Testing a FamilySearch AI Assistant</a:t>
            </a:r>
          </a:p>
          <a:p>
            <a:pPr marL="914400" lvl="2" indent="-457200">
              <a:lnSpc>
                <a:spcPct val="100000"/>
              </a:lnSpc>
              <a:spcBef>
                <a:spcPts val="0"/>
              </a:spcBef>
            </a:pPr>
            <a:r>
              <a:rPr lang="en-US" sz="2200" i="0" dirty="0">
                <a:effectLst/>
                <a:latin typeface="Times New Roman" panose="02020603050405020304" pitchFamily="18" charset="0"/>
                <a:cs typeface="Times New Roman" panose="02020603050405020304" pitchFamily="18" charset="0"/>
              </a:rPr>
              <a:t>Testing a Full Text Search</a:t>
            </a:r>
          </a:p>
          <a:p>
            <a:pPr marL="914400" lvl="2" indent="-457200">
              <a:lnSpc>
                <a:spcPct val="100000"/>
              </a:lnSpc>
              <a:spcBef>
                <a:spcPts val="0"/>
              </a:spcBef>
            </a:pPr>
            <a:r>
              <a:rPr lang="en-US" sz="2200" i="0" dirty="0">
                <a:effectLst/>
                <a:latin typeface="Times New Roman" panose="02020603050405020304" pitchFamily="18" charset="0"/>
                <a:cs typeface="Times New Roman" panose="02020603050405020304" pitchFamily="18" charset="0"/>
              </a:rPr>
              <a:t>Testing a "Together" App</a:t>
            </a:r>
            <a:endParaRPr lang="en-US" sz="2200" dirty="0">
              <a:latin typeface="Times New Roman" panose="02020603050405020304" pitchFamily="18" charset="0"/>
              <a:cs typeface="Times New Roman" panose="02020603050405020304" pitchFamily="18" charset="0"/>
            </a:endParaRPr>
          </a:p>
          <a:p>
            <a:pPr marL="457200" lvl="1" indent="-457200">
              <a:lnSpc>
                <a:spcPct val="100000"/>
              </a:lnSpc>
              <a:spcBef>
                <a:spcPts val="0"/>
              </a:spcBef>
            </a:pPr>
            <a:r>
              <a:rPr lang="en-US" sz="2400" i="0"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Try It Here</a:t>
            </a:r>
            <a:endParaRPr lang="en-US" sz="2400" i="0"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D413E49-02A6-C301-70D5-998FBBA781B8}"/>
              </a:ext>
            </a:extLst>
          </p:cNvPr>
          <p:cNvSpPr txBox="1"/>
          <p:nvPr/>
        </p:nvSpPr>
        <p:spPr>
          <a:xfrm>
            <a:off x="7255497" y="4933708"/>
            <a:ext cx="4633956" cy="1569660"/>
          </a:xfrm>
          <a:prstGeom prst="rect">
            <a:avLst/>
          </a:prstGeom>
          <a:noFill/>
        </p:spPr>
        <p:txBody>
          <a:bodyPr wrap="square">
            <a:spAutoFit/>
          </a:bodyPr>
          <a:lstStyle/>
          <a:p>
            <a:r>
              <a:rPr lang="en-US" sz="1600" b="0" i="0" dirty="0">
                <a:effectLst/>
                <a:latin typeface="Times New Roman" panose="02020603050405020304" pitchFamily="18" charset="0"/>
                <a:cs typeface="Times New Roman" panose="02020603050405020304" pitchFamily="18" charset="0"/>
              </a:rPr>
              <a:t>Labs is a part of the FamilySearch site where you can explore emerging FamilySearch features that are not yet ready for public release. The new site is a chance for you to see what FamilySearch is working on and an opportunity for you to give your impressions of the new features.</a:t>
            </a:r>
            <a:endParaRPr lang="en-US" sz="1600" dirty="0">
              <a:latin typeface="Times New Roman" panose="02020603050405020304" pitchFamily="18" charset="0"/>
              <a:cs typeface="Times New Roman" panose="02020603050405020304" pitchFamily="18" charset="0"/>
            </a:endParaRPr>
          </a:p>
        </p:txBody>
      </p:sp>
      <p:pic>
        <p:nvPicPr>
          <p:cNvPr id="5" name="Picture 4" descr="A person with curly hair&#10;&#10;AI-generated content may be incorrect.">
            <a:extLst>
              <a:ext uri="{FF2B5EF4-FFF2-40B4-BE49-F238E27FC236}">
                <a16:creationId xmlns:a16="http://schemas.microsoft.com/office/drawing/2014/main" id="{2143255F-FD90-2CE6-1B2C-7D6D49DDED2C}"/>
              </a:ext>
            </a:extLst>
          </p:cNvPr>
          <p:cNvPicPr>
            <a:picLocks noChangeAspect="1"/>
          </p:cNvPicPr>
          <p:nvPr/>
        </p:nvPicPr>
        <p:blipFill>
          <a:blip r:embed="rId4"/>
          <a:stretch>
            <a:fillRect/>
          </a:stretch>
        </p:blipFill>
        <p:spPr>
          <a:xfrm>
            <a:off x="7360787" y="2184925"/>
            <a:ext cx="4423376" cy="2488149"/>
          </a:xfrm>
          <a:prstGeom prst="rect">
            <a:avLst/>
          </a:prstGeom>
        </p:spPr>
      </p:pic>
    </p:spTree>
    <p:extLst>
      <p:ext uri="{BB962C8B-B14F-4D97-AF65-F5344CB8AC3E}">
        <p14:creationId xmlns:p14="http://schemas.microsoft.com/office/powerpoint/2010/main" val="409539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6EF5-AF89-DD15-4EA7-A9EB645B4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B5282-DBD0-36D7-E6FF-30EC975B01D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hlinkClick r:id="rId2"/>
              </a:rPr>
              <a:t>Mobile App - Android</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7AC1ABC-38A5-4C48-E6AC-CBF62AC9F541}"/>
              </a:ext>
            </a:extLst>
          </p:cNvPr>
          <p:cNvSpPr>
            <a:spLocks noGrp="1"/>
          </p:cNvSpPr>
          <p:nvPr>
            <p:ph idx="1"/>
          </p:nvPr>
        </p:nvSpPr>
        <p:spPr>
          <a:xfrm>
            <a:off x="3105558" y="2478719"/>
            <a:ext cx="2569378" cy="4014952"/>
          </a:xfrm>
        </p:spPr>
        <p:txBody>
          <a:bodyPr>
            <a:noAutofit/>
          </a:bodyPr>
          <a:lstStyle/>
          <a:p>
            <a:pPr marL="0" indent="0">
              <a:lnSpc>
                <a:spcPct val="100000"/>
              </a:lnSpc>
              <a:spcBef>
                <a:spcPts val="0"/>
              </a:spcBef>
              <a:buNone/>
            </a:pPr>
            <a:r>
              <a:rPr lang="en-US" i="0" dirty="0">
                <a:effectLst/>
                <a:latin typeface="Times New Roman" panose="02020603050405020304" pitchFamily="18" charset="0"/>
                <a:cs typeface="Times New Roman" panose="02020603050405020304" pitchFamily="18" charset="0"/>
              </a:rPr>
              <a:t>Add Spouses and Children Directly from the Pedigree</a:t>
            </a:r>
          </a:p>
          <a:p>
            <a:pPr marL="0" indent="0">
              <a:lnSpc>
                <a:spcPct val="10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2000" b="0" i="0" dirty="0">
                <a:effectLst/>
                <a:latin typeface="Times New Roman" panose="02020603050405020304" pitchFamily="18" charset="0"/>
                <a:cs typeface="Times New Roman" panose="02020603050405020304" pitchFamily="18" charset="0"/>
              </a:rPr>
              <a:t>It is now possible to add spouses and children to a person with ease, even if no other spouses or children are shown.</a:t>
            </a:r>
            <a:endParaRPr lang="en-US" sz="2000" i="0" dirty="0">
              <a:effectLst/>
              <a:latin typeface="Times New Roman" panose="02020603050405020304" pitchFamily="18" charset="0"/>
              <a:cs typeface="Times New Roman" panose="02020603050405020304" pitchFamily="18" charset="0"/>
            </a:endParaRPr>
          </a:p>
          <a:p>
            <a:pPr marL="0" indent="-457200">
              <a:lnSpc>
                <a:spcPct val="100000"/>
              </a:lnSpc>
              <a:spcBef>
                <a:spcPts val="0"/>
              </a:spcBef>
            </a:pPr>
            <a:endParaRPr lang="en-US" sz="2400" i="0"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3D9EB2-48BD-D87C-E98B-7DD752C32453}"/>
              </a:ext>
            </a:extLst>
          </p:cNvPr>
          <p:cNvSpPr txBox="1"/>
          <p:nvPr/>
        </p:nvSpPr>
        <p:spPr>
          <a:xfrm>
            <a:off x="8718644" y="2430717"/>
            <a:ext cx="2809188" cy="3416320"/>
          </a:xfrm>
          <a:prstGeom prst="rect">
            <a:avLst/>
          </a:prstGeom>
          <a:noFill/>
        </p:spPr>
        <p:txBody>
          <a:bodyPr wrap="square">
            <a:spAutoFit/>
          </a:bodyPr>
          <a:lstStyle/>
          <a:p>
            <a:pPr algn="l"/>
            <a:r>
              <a:rPr lang="en-US" sz="2400" i="0" dirty="0">
                <a:effectLst/>
                <a:latin typeface="Times New Roman" panose="02020603050405020304" pitchFamily="18" charset="0"/>
                <a:cs typeface="Times New Roman" panose="02020603050405020304" pitchFamily="18" charset="0"/>
              </a:rPr>
              <a:t>Show Record Hints and Other Indicators on the Pedigree View</a:t>
            </a:r>
          </a:p>
          <a:p>
            <a:pPr algn="l"/>
            <a:endParaRPr lang="en-US" sz="2400" b="1" dirty="0">
              <a:latin typeface="Times New Roman" panose="02020603050405020304" pitchFamily="18" charset="0"/>
              <a:cs typeface="Times New Roman" panose="02020603050405020304" pitchFamily="18" charset="0"/>
            </a:endParaRPr>
          </a:p>
          <a:p>
            <a:pPr algn="l"/>
            <a:r>
              <a:rPr lang="en-US" sz="2000" b="0" i="0" dirty="0">
                <a:effectLst/>
                <a:latin typeface="Times New Roman" panose="02020603050405020304" pitchFamily="18" charset="0"/>
                <a:cs typeface="Times New Roman" panose="02020603050405020304" pitchFamily="18" charset="0"/>
              </a:rPr>
              <a:t>While in the pedigree tree view, you can also hide or show hints and other indicators to help you focus on part of your tree.</a:t>
            </a:r>
            <a:endParaRPr lang="en-US" sz="2000" b="1" i="0" dirty="0">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FCCEA62-340B-8868-D8B8-8F74389102C3}"/>
              </a:ext>
            </a:extLst>
          </p:cNvPr>
          <p:cNvPicPr>
            <a:picLocks noChangeAspect="1"/>
          </p:cNvPicPr>
          <p:nvPr/>
        </p:nvPicPr>
        <p:blipFill>
          <a:blip r:embed="rId3"/>
          <a:stretch>
            <a:fillRect/>
          </a:stretch>
        </p:blipFill>
        <p:spPr>
          <a:xfrm>
            <a:off x="6233263" y="1965302"/>
            <a:ext cx="2194300" cy="4716483"/>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70389335-8579-01BD-C495-DBCA50678C63}"/>
              </a:ext>
            </a:extLst>
          </p:cNvPr>
          <p:cNvPicPr>
            <a:picLocks noChangeAspect="1"/>
          </p:cNvPicPr>
          <p:nvPr/>
        </p:nvPicPr>
        <p:blipFill>
          <a:blip r:embed="rId4"/>
          <a:stretch>
            <a:fillRect/>
          </a:stretch>
        </p:blipFill>
        <p:spPr>
          <a:xfrm>
            <a:off x="485058" y="2031290"/>
            <a:ext cx="2194300" cy="4716484"/>
          </a:xfrm>
          <a:prstGeom prst="rect">
            <a:avLst/>
          </a:prstGeom>
        </p:spPr>
      </p:pic>
    </p:spTree>
    <p:extLst>
      <p:ext uri="{BB962C8B-B14F-4D97-AF65-F5344CB8AC3E}">
        <p14:creationId xmlns:p14="http://schemas.microsoft.com/office/powerpoint/2010/main" val="1276232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FF744-A262-7989-B431-37BA671A2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FD562-0405-0BC7-CCB2-E33FE7BE510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hlinkClick r:id="rId2"/>
              </a:rPr>
              <a:t>Chat</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C8A23A2-2418-7FE6-491D-BDD52767EF65}"/>
              </a:ext>
            </a:extLst>
          </p:cNvPr>
          <p:cNvSpPr>
            <a:spLocks noGrp="1"/>
          </p:cNvSpPr>
          <p:nvPr>
            <p:ph idx="1"/>
          </p:nvPr>
        </p:nvSpPr>
        <p:spPr>
          <a:xfrm>
            <a:off x="418919" y="2243049"/>
            <a:ext cx="5303152" cy="4014952"/>
          </a:xfrm>
        </p:spPr>
        <p:txBody>
          <a:bodyPr>
            <a:noAutofit/>
          </a:bodyPr>
          <a:lstStyle/>
          <a:p>
            <a:pPr>
              <a:lnSpc>
                <a:spcPct val="100000"/>
              </a:lnSpc>
              <a:spcBef>
                <a:spcPts val="0"/>
              </a:spcBef>
            </a:pPr>
            <a:r>
              <a:rPr lang="en-US" b="0" i="0" dirty="0">
                <a:effectLst/>
                <a:latin typeface="Times New Roman" panose="02020603050405020304" pitchFamily="18" charset="0"/>
                <a:cs typeface="Times New Roman" panose="02020603050405020304" pitchFamily="18" charset="0"/>
              </a:rPr>
              <a:t>FamilySearch Chat is a </a:t>
            </a:r>
            <a:r>
              <a:rPr lang="en-US" b="0" i="0" u="sng" dirty="0">
                <a:effectLst/>
                <a:latin typeface="Times New Roman" panose="02020603050405020304" pitchFamily="18" charset="0"/>
                <a:cs typeface="Times New Roman" panose="02020603050405020304" pitchFamily="18" charset="0"/>
              </a:rPr>
              <a:t>new</a:t>
            </a:r>
            <a:r>
              <a:rPr lang="en-US" b="0" i="0" dirty="0">
                <a:effectLst/>
                <a:latin typeface="Times New Roman" panose="02020603050405020304" pitchFamily="18" charset="0"/>
                <a:cs typeface="Times New Roman" panose="02020603050405020304" pitchFamily="18" charset="0"/>
              </a:rPr>
              <a:t> messaging system on FamilySearch.org. </a:t>
            </a:r>
          </a:p>
          <a:p>
            <a:pPr>
              <a:lnSpc>
                <a:spcPct val="100000"/>
              </a:lnSpc>
              <a:spcBef>
                <a:spcPts val="0"/>
              </a:spcBef>
            </a:pPr>
            <a:r>
              <a:rPr lang="en-US" b="0" i="0" dirty="0">
                <a:effectLst/>
                <a:latin typeface="Times New Roman" panose="02020603050405020304" pitchFamily="18" charset="0"/>
                <a:cs typeface="Times New Roman" panose="02020603050405020304" pitchFamily="18" charset="0"/>
              </a:rPr>
              <a:t>It replaces the old FamilySearch messaging system.</a:t>
            </a:r>
          </a:p>
          <a:p>
            <a:pPr>
              <a:lnSpc>
                <a:spcPct val="100000"/>
              </a:lnSpc>
              <a:spcBef>
                <a:spcPts val="0"/>
              </a:spcBef>
            </a:pPr>
            <a:r>
              <a:rPr lang="en-US" b="0" i="0" dirty="0">
                <a:effectLst/>
                <a:latin typeface="Times New Roman" panose="02020603050405020304" pitchFamily="18" charset="0"/>
                <a:cs typeface="Times New Roman" panose="02020603050405020304" pitchFamily="18" charset="0"/>
              </a:rPr>
              <a:t>Chat enables </a:t>
            </a:r>
            <a:r>
              <a:rPr lang="en-US" b="0" i="0" u="sng" dirty="0">
                <a:effectLst/>
                <a:latin typeface="Times New Roman" panose="02020603050405020304" pitchFamily="18" charset="0"/>
                <a:cs typeface="Times New Roman" panose="02020603050405020304" pitchFamily="18" charset="0"/>
              </a:rPr>
              <a:t>real-time conversation </a:t>
            </a:r>
            <a:r>
              <a:rPr lang="en-US" b="0" i="0" dirty="0">
                <a:effectLst/>
                <a:latin typeface="Times New Roman" panose="02020603050405020304" pitchFamily="18" charset="0"/>
                <a:cs typeface="Times New Roman" panose="02020603050405020304" pitchFamily="18" charset="0"/>
              </a:rPr>
              <a:t>with any FamilySearch users signed in at the same time as you. </a:t>
            </a:r>
          </a:p>
          <a:p>
            <a:pPr>
              <a:lnSpc>
                <a:spcPct val="100000"/>
              </a:lnSpc>
              <a:spcBef>
                <a:spcPts val="0"/>
              </a:spcBef>
            </a:pPr>
            <a:r>
              <a:rPr lang="en-US" b="0" i="0" dirty="0">
                <a:effectLst/>
                <a:latin typeface="Times New Roman" panose="02020603050405020304" pitchFamily="18" charset="0"/>
                <a:cs typeface="Times New Roman" panose="02020603050405020304" pitchFamily="18" charset="0"/>
              </a:rPr>
              <a:t>If people you are messaging are not signed in when you send a message, they will see your message the next time they sign in and open the chat tool.</a:t>
            </a:r>
            <a:endParaRPr lang="en-US" sz="2400" i="0" dirty="0">
              <a:effectLst/>
              <a:latin typeface="Times New Roman" panose="02020603050405020304" pitchFamily="18" charset="0"/>
              <a:cs typeface="Times New Roman" panose="02020603050405020304" pitchFamily="18" charset="0"/>
            </a:endParaRPr>
          </a:p>
        </p:txBody>
      </p:sp>
      <p:pic>
        <p:nvPicPr>
          <p:cNvPr id="5" name="Picture 4" descr="A person typing on a computer&#10;&#10;AI-generated content may be incorrect.">
            <a:extLst>
              <a:ext uri="{FF2B5EF4-FFF2-40B4-BE49-F238E27FC236}">
                <a16:creationId xmlns:a16="http://schemas.microsoft.com/office/drawing/2014/main" id="{E351CB0D-B868-2B74-6107-47785834BDF7}"/>
              </a:ext>
            </a:extLst>
          </p:cNvPr>
          <p:cNvPicPr>
            <a:picLocks noChangeAspect="1"/>
          </p:cNvPicPr>
          <p:nvPr/>
        </p:nvPicPr>
        <p:blipFill>
          <a:blip r:embed="rId3"/>
          <a:stretch>
            <a:fillRect/>
          </a:stretch>
        </p:blipFill>
        <p:spPr>
          <a:xfrm>
            <a:off x="6157852" y="2595253"/>
            <a:ext cx="5615230" cy="3509519"/>
          </a:xfrm>
          <a:prstGeom prst="rect">
            <a:avLst/>
          </a:prstGeom>
        </p:spPr>
      </p:pic>
      <p:pic>
        <p:nvPicPr>
          <p:cNvPr id="10" name="Picture 9" descr="A screen shot of a game&#10;&#10;AI-generated content may be incorrect.">
            <a:extLst>
              <a:ext uri="{FF2B5EF4-FFF2-40B4-BE49-F238E27FC236}">
                <a16:creationId xmlns:a16="http://schemas.microsoft.com/office/drawing/2014/main" id="{A15B619D-BE81-3C50-6887-45FBBBCE8913}"/>
              </a:ext>
            </a:extLst>
          </p:cNvPr>
          <p:cNvPicPr>
            <a:picLocks noChangeAspect="1"/>
          </p:cNvPicPr>
          <p:nvPr/>
        </p:nvPicPr>
        <p:blipFill>
          <a:blip r:embed="rId4"/>
          <a:stretch>
            <a:fillRect/>
          </a:stretch>
        </p:blipFill>
        <p:spPr>
          <a:xfrm>
            <a:off x="3742385" y="696467"/>
            <a:ext cx="4707229" cy="1194459"/>
          </a:xfrm>
          <a:prstGeom prst="rect">
            <a:avLst/>
          </a:prstGeom>
        </p:spPr>
      </p:pic>
    </p:spTree>
    <p:extLst>
      <p:ext uri="{BB962C8B-B14F-4D97-AF65-F5344CB8AC3E}">
        <p14:creationId xmlns:p14="http://schemas.microsoft.com/office/powerpoint/2010/main" val="62942693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10508</TotalTime>
  <Words>798</Words>
  <Application>Microsoft Office PowerPoint</Application>
  <PresentationFormat>Widescreen</PresentationFormat>
  <Paragraphs>93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myriad-pro</vt:lpstr>
      <vt:lpstr>Times New Roman</vt:lpstr>
      <vt:lpstr>Trebuchet MS</vt:lpstr>
      <vt:lpstr>Verdana</vt:lpstr>
      <vt:lpstr>Berlin</vt:lpstr>
      <vt:lpstr>What’s New in Family Search Dr. Thomas A. Montgomery</vt:lpstr>
      <vt:lpstr>Family Search - Overview</vt:lpstr>
      <vt:lpstr>Family Search – What’s New</vt:lpstr>
      <vt:lpstr>Family Share</vt:lpstr>
      <vt:lpstr>Portrait View</vt:lpstr>
      <vt:lpstr>Memory Viewer</vt:lpstr>
      <vt:lpstr>FamilySearch Labs</vt:lpstr>
      <vt:lpstr>Mobile App - Android</vt:lpstr>
      <vt:lpstr>Chat</vt:lpstr>
      <vt:lpstr>Summary</vt:lpstr>
      <vt:lpstr>Updates</vt:lpstr>
      <vt:lpstr>Research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Records</dc:title>
  <dc:creator>Thomas Montgomery</dc:creator>
  <cp:lastModifiedBy>Thomas Montgomery</cp:lastModifiedBy>
  <cp:revision>175</cp:revision>
  <dcterms:created xsi:type="dcterms:W3CDTF">2018-01-21T16:38:42Z</dcterms:created>
  <dcterms:modified xsi:type="dcterms:W3CDTF">2025-03-16T01:10:14Z</dcterms:modified>
</cp:coreProperties>
</file>