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5" r:id="rId7"/>
    <p:sldId id="274" r:id="rId8"/>
    <p:sldId id="269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0DDC73-5A14-2542-B1CB-056CD76A604F}" v="10" dt="2021-11-21T16:40:52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6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Montgomery" userId="9a987324697dbfac" providerId="LiveId" clId="{710DDC73-5A14-2542-B1CB-056CD76A604F}"/>
    <pc:docChg chg="custSel addSld modSld">
      <pc:chgData name="Thomas Montgomery" userId="9a987324697dbfac" providerId="LiveId" clId="{710DDC73-5A14-2542-B1CB-056CD76A604F}" dt="2021-11-21T16:42:28.450" v="180" actId="27636"/>
      <pc:docMkLst>
        <pc:docMk/>
      </pc:docMkLst>
      <pc:sldChg chg="modSp mod">
        <pc:chgData name="Thomas Montgomery" userId="9a987324697dbfac" providerId="LiveId" clId="{710DDC73-5A14-2542-B1CB-056CD76A604F}" dt="2021-11-21T16:42:28.450" v="180" actId="27636"/>
        <pc:sldMkLst>
          <pc:docMk/>
          <pc:sldMk cId="1999614456" sldId="269"/>
        </pc:sldMkLst>
        <pc:spChg chg="mod">
          <ac:chgData name="Thomas Montgomery" userId="9a987324697dbfac" providerId="LiveId" clId="{710DDC73-5A14-2542-B1CB-056CD76A604F}" dt="2021-11-21T16:42:28.450" v="180" actId="27636"/>
          <ac:spMkLst>
            <pc:docMk/>
            <pc:sldMk cId="1999614456" sldId="269"/>
            <ac:spMk id="3" creationId="{51518DC7-06A0-4746-81CD-59D93688602D}"/>
          </ac:spMkLst>
        </pc:spChg>
      </pc:sldChg>
      <pc:sldChg chg="addSp delSp modSp add mod">
        <pc:chgData name="Thomas Montgomery" userId="9a987324697dbfac" providerId="LiveId" clId="{710DDC73-5A14-2542-B1CB-056CD76A604F}" dt="2021-11-21T16:35:13.237" v="115"/>
        <pc:sldMkLst>
          <pc:docMk/>
          <pc:sldMk cId="1321135630" sldId="275"/>
        </pc:sldMkLst>
        <pc:spChg chg="mod">
          <ac:chgData name="Thomas Montgomery" userId="9a987324697dbfac" providerId="LiveId" clId="{710DDC73-5A14-2542-B1CB-056CD76A604F}" dt="2021-11-21T16:35:03.421" v="113" actId="20577"/>
          <ac:spMkLst>
            <pc:docMk/>
            <pc:sldMk cId="1321135630" sldId="275"/>
            <ac:spMk id="3" creationId="{6F0865E0-1303-8549-8F5E-F4596BF9DCD5}"/>
          </ac:spMkLst>
        </pc:spChg>
        <pc:spChg chg="add del mod">
          <ac:chgData name="Thomas Montgomery" userId="9a987324697dbfac" providerId="LiveId" clId="{710DDC73-5A14-2542-B1CB-056CD76A604F}" dt="2021-11-21T16:35:13.237" v="115"/>
          <ac:spMkLst>
            <pc:docMk/>
            <pc:sldMk cId="1321135630" sldId="275"/>
            <ac:spMk id="4" creationId="{A4E406FF-86EC-DA49-98B4-887FD52B57F6}"/>
          </ac:spMkLst>
        </pc:spChg>
      </pc:sldChg>
      <pc:sldChg chg="add">
        <pc:chgData name="Thomas Montgomery" userId="9a987324697dbfac" providerId="LiveId" clId="{710DDC73-5A14-2542-B1CB-056CD76A604F}" dt="2021-11-21T16:40:09.192" v="116" actId="2890"/>
        <pc:sldMkLst>
          <pc:docMk/>
          <pc:sldMk cId="3579097822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rmanroot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milysearch.org/wiki/en/Germany_Church_Records" TargetMode="External"/><Relationship Id="rId2" Type="http://schemas.openxmlformats.org/officeDocument/2006/relationships/hyperlink" Target="https://germanhistorydocs.ghi-dc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oerterbuchnetz.de/?sigle=DWB" TargetMode="External"/><Relationship Id="rId2" Type="http://schemas.openxmlformats.org/officeDocument/2006/relationships/hyperlink" Target="https://translate.goo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oycep.myweb.port.ac.uk/pronounce/" TargetMode="External"/><Relationship Id="rId4" Type="http://schemas.openxmlformats.org/officeDocument/2006/relationships/hyperlink" Target="https://www.thoughtco.com/german-phonetic-spelling-code-144466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.library.wisc.edu/search/digital/browse" TargetMode="External"/><Relationship Id="rId2" Type="http://schemas.openxmlformats.org/officeDocument/2006/relationships/hyperlink" Target="http://www.legacy.stoepel.net/d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artenmeister.com/preview/databaseuwe.asp" TargetMode="External"/><Relationship Id="rId4" Type="http://schemas.openxmlformats.org/officeDocument/2006/relationships/hyperlink" Target="https://www.google.com/map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cestry.com/search/" TargetMode="External"/><Relationship Id="rId2" Type="http://schemas.openxmlformats.org/officeDocument/2006/relationships/hyperlink" Target="https://www.familysearch.org/en/help/helpcenter/lessons/german-church-and-civil-record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milytreemagazine.com/heritage/german/german-genealogy-websites/" TargetMode="External"/><Relationship Id="rId5" Type="http://schemas.openxmlformats.org/officeDocument/2006/relationships/hyperlink" Target="https://www.compgen.de/" TargetMode="External"/><Relationship Id="rId4" Type="http://schemas.openxmlformats.org/officeDocument/2006/relationships/hyperlink" Target="https://www.myheritage.com/records/Germany/all-record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cestry.com/search/collections/60533/" TargetMode="External"/><Relationship Id="rId2" Type="http://schemas.openxmlformats.org/officeDocument/2006/relationships/hyperlink" Target="https://www.amazon.com/Trace-Your-German-Roots-Online/dp/144034518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242E23-9529-E643-9316-F25DB7814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2311400"/>
            <a:ext cx="10388600" cy="2235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2630CE-D9EE-C548-8C14-073D49850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3933" y="4724282"/>
            <a:ext cx="8144134" cy="1373070"/>
          </a:xfrm>
        </p:spPr>
        <p:txBody>
          <a:bodyPr/>
          <a:lstStyle/>
          <a:p>
            <a:pPr algn="ctr"/>
            <a:r>
              <a:rPr lang="en-US" dirty="0"/>
              <a:t>German Internet Resources</a:t>
            </a:r>
          </a:p>
        </p:txBody>
      </p:sp>
    </p:spTree>
    <p:extLst>
      <p:ext uri="{BB962C8B-B14F-4D97-AF65-F5344CB8AC3E}">
        <p14:creationId xmlns:p14="http://schemas.microsoft.com/office/powerpoint/2010/main" val="621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German Internet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r>
              <a:rPr lang="en-US" sz="5400" dirty="0"/>
              <a:t>Much Abounds</a:t>
            </a:r>
          </a:p>
          <a:p>
            <a:r>
              <a:rPr lang="en-US" sz="5400" dirty="0"/>
              <a:t>Growing More and More</a:t>
            </a:r>
          </a:p>
          <a:p>
            <a:r>
              <a:rPr lang="en-US" sz="5400" dirty="0"/>
              <a:t>More sites here in States than in Germany</a:t>
            </a:r>
          </a:p>
          <a:p>
            <a:pPr lvl="1"/>
            <a:r>
              <a:rPr lang="en-US" sz="5000" dirty="0" err="1">
                <a:hlinkClick r:id="rId2"/>
              </a:rPr>
              <a:t>GermanRoots</a:t>
            </a:r>
            <a:endParaRPr lang="en-US" sz="50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821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German Internet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r>
              <a:rPr lang="en-US" sz="5400" dirty="0">
                <a:hlinkClick r:id="rId2"/>
              </a:rPr>
              <a:t>History</a:t>
            </a:r>
            <a:endParaRPr lang="en-US" sz="5400" dirty="0"/>
          </a:p>
          <a:p>
            <a:r>
              <a:rPr lang="en-US" sz="5400" dirty="0">
                <a:hlinkClick r:id="rId3"/>
              </a:rPr>
              <a:t>Religion</a:t>
            </a:r>
            <a:endParaRPr lang="en-US" sz="5400" dirty="0"/>
          </a:p>
          <a:p>
            <a:r>
              <a:rPr lang="en-US" sz="5400" i="1" dirty="0"/>
              <a:t>Heimat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678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German Internet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r>
              <a:rPr lang="en-US" sz="5400" dirty="0">
                <a:hlinkClick r:id="rId2"/>
              </a:rPr>
              <a:t>Translate</a:t>
            </a:r>
            <a:endParaRPr lang="en-US" sz="5400" dirty="0"/>
          </a:p>
          <a:p>
            <a:r>
              <a:rPr lang="en-US" sz="5400" dirty="0">
                <a:hlinkClick r:id="rId3"/>
              </a:rPr>
              <a:t>Dictionaries</a:t>
            </a:r>
            <a:endParaRPr lang="en-US" sz="5400" dirty="0"/>
          </a:p>
          <a:p>
            <a:r>
              <a:rPr lang="en-US" sz="5400" dirty="0">
                <a:hlinkClick r:id="rId4"/>
              </a:rPr>
              <a:t>Phonetics</a:t>
            </a:r>
            <a:endParaRPr lang="en-US" sz="5400" dirty="0"/>
          </a:p>
          <a:p>
            <a:r>
              <a:rPr lang="en-US" sz="5400" dirty="0">
                <a:hlinkClick r:id="rId5"/>
              </a:rPr>
              <a:t>Pronunciation</a:t>
            </a:r>
            <a:endParaRPr lang="en-US" sz="54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535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German Internet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r>
              <a:rPr lang="en-US" sz="5400" dirty="0">
                <a:hlinkClick r:id="rId2"/>
              </a:rPr>
              <a:t>Surname Maps</a:t>
            </a:r>
            <a:endParaRPr lang="en-US" sz="5400" dirty="0"/>
          </a:p>
          <a:p>
            <a:r>
              <a:rPr lang="en-US" sz="5400" dirty="0">
                <a:hlinkClick r:id="rId3"/>
              </a:rPr>
              <a:t>Historic Maps</a:t>
            </a:r>
            <a:endParaRPr lang="en-US" sz="5400" dirty="0"/>
          </a:p>
          <a:p>
            <a:r>
              <a:rPr lang="en-US" sz="5400" dirty="0">
                <a:hlinkClick r:id="rId4"/>
              </a:rPr>
              <a:t>Google Maps</a:t>
            </a:r>
            <a:endParaRPr lang="en-US" sz="5400" dirty="0"/>
          </a:p>
          <a:p>
            <a:r>
              <a:rPr lang="en-US" sz="5400" dirty="0">
                <a:hlinkClick r:id="rId5"/>
              </a:rPr>
              <a:t>Gazetteers</a:t>
            </a:r>
            <a:endParaRPr lang="en-US" sz="54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1653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German Internet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General Resources:</a:t>
            </a:r>
          </a:p>
          <a:p>
            <a:pPr lvl="1"/>
            <a:r>
              <a:rPr lang="en-US" sz="5000" dirty="0" err="1">
                <a:hlinkClick r:id="rId2"/>
              </a:rPr>
              <a:t>Familysearch.com</a:t>
            </a:r>
            <a:endParaRPr lang="en-US" sz="5000" dirty="0"/>
          </a:p>
          <a:p>
            <a:pPr lvl="1"/>
            <a:r>
              <a:rPr lang="en-US" sz="5000" dirty="0" err="1">
                <a:hlinkClick r:id="rId3"/>
              </a:rPr>
              <a:t>Ancestry.com</a:t>
            </a:r>
            <a:endParaRPr lang="en-US" sz="5000" dirty="0"/>
          </a:p>
          <a:p>
            <a:pPr lvl="1"/>
            <a:r>
              <a:rPr lang="en-US" sz="5000" dirty="0" err="1">
                <a:hlinkClick r:id="rId4"/>
              </a:rPr>
              <a:t>MyHeritage.com</a:t>
            </a:r>
            <a:endParaRPr lang="en-US" sz="5000" dirty="0"/>
          </a:p>
          <a:p>
            <a:pPr lvl="1"/>
            <a:r>
              <a:rPr lang="en-US" sz="5000" dirty="0">
                <a:hlinkClick r:id="rId5"/>
              </a:rPr>
              <a:t>Genealogy.net</a:t>
            </a:r>
            <a:endParaRPr lang="en-US" sz="5000" dirty="0"/>
          </a:p>
          <a:p>
            <a:pPr lvl="1"/>
            <a:r>
              <a:rPr lang="en-US" sz="5000" dirty="0">
                <a:hlinkClick r:id="rId6"/>
              </a:rPr>
              <a:t>12 Best German Genealogy Sites</a:t>
            </a:r>
            <a:endParaRPr lang="en-US" sz="50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1135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German Internet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r>
              <a:rPr lang="en-US" sz="5400" dirty="0"/>
              <a:t>Highly Recommend:</a:t>
            </a:r>
          </a:p>
          <a:p>
            <a:pPr lvl="1"/>
            <a:r>
              <a:rPr lang="en-US" sz="5000" dirty="0"/>
              <a:t>James M. </a:t>
            </a:r>
            <a:r>
              <a:rPr lang="en-US" sz="5000" dirty="0" err="1"/>
              <a:t>Beidler’s</a:t>
            </a:r>
            <a:r>
              <a:rPr lang="en-US" sz="5000" dirty="0"/>
              <a:t> </a:t>
            </a:r>
            <a:r>
              <a:rPr lang="en-US" sz="5000" dirty="0">
                <a:hlinkClick r:id="rId2"/>
              </a:rPr>
              <a:t>“Trace Your German Roots Online (2015)”</a:t>
            </a:r>
            <a:endParaRPr lang="en-US" sz="5000" dirty="0"/>
          </a:p>
          <a:p>
            <a:r>
              <a:rPr lang="en-US" sz="5400" dirty="0"/>
              <a:t>New German </a:t>
            </a:r>
            <a:r>
              <a:rPr lang="en-US" sz="5400" dirty="0">
                <a:hlinkClick r:id="rId3"/>
              </a:rPr>
              <a:t>Find-a-Grave</a:t>
            </a:r>
            <a:endParaRPr lang="en-US" sz="54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000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D743-DC70-D44A-B450-4A4B47A9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8DC7-06A0-4746-81CD-59D936886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57" y="2399217"/>
            <a:ext cx="9613861" cy="408470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400" dirty="0"/>
              <a:t>Next Month-December 12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5200" dirty="0"/>
              <a:t>Ancestry </a:t>
            </a:r>
          </a:p>
          <a:p>
            <a:pPr marL="0" indent="0" algn="ctr">
              <a:buNone/>
            </a:pPr>
            <a:r>
              <a:rPr lang="en-US" sz="5200" dirty="0"/>
              <a:t>Family Search </a:t>
            </a:r>
          </a:p>
          <a:p>
            <a:pPr marL="0" indent="0" algn="ctr">
              <a:buNone/>
            </a:pPr>
            <a:r>
              <a:rPr lang="en-US" sz="5200" dirty="0"/>
              <a:t>My Heritage </a:t>
            </a:r>
          </a:p>
          <a:p>
            <a:pPr marL="0" indent="0" algn="ctr">
              <a:buNone/>
            </a:pPr>
            <a:r>
              <a:rPr lang="en-US" sz="5200" dirty="0"/>
              <a:t>Find My Past </a:t>
            </a:r>
          </a:p>
        </p:txBody>
      </p:sp>
    </p:spTree>
    <p:extLst>
      <p:ext uri="{BB962C8B-B14F-4D97-AF65-F5344CB8AC3E}">
        <p14:creationId xmlns:p14="http://schemas.microsoft.com/office/powerpoint/2010/main" val="1999614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D743-DC70-D44A-B450-4A4B47A9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8DC7-06A0-4746-81CD-59D936886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3100" dirty="0"/>
              <a:t>Happy Hunting!</a:t>
            </a:r>
          </a:p>
        </p:txBody>
      </p:sp>
    </p:spTree>
    <p:extLst>
      <p:ext uri="{BB962C8B-B14F-4D97-AF65-F5344CB8AC3E}">
        <p14:creationId xmlns:p14="http://schemas.microsoft.com/office/powerpoint/2010/main" val="357909782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482</TotalTime>
  <Words>107</Words>
  <Application>Microsoft Macintosh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German Internet Resources</vt:lpstr>
      <vt:lpstr>German Internet Resources</vt:lpstr>
      <vt:lpstr>German Internet Resources</vt:lpstr>
      <vt:lpstr>German Internet Resources</vt:lpstr>
      <vt:lpstr>German Internet Resources</vt:lpstr>
      <vt:lpstr>German Internet Resources</vt:lpstr>
      <vt:lpstr>German Internet Resources</vt:lpstr>
      <vt:lpstr>Research </vt:lpstr>
      <vt:lpstr>Research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Records</dc:title>
  <dc:creator>Thomas Montgomery</dc:creator>
  <cp:lastModifiedBy>Thomas Montgomery</cp:lastModifiedBy>
  <cp:revision>30</cp:revision>
  <dcterms:created xsi:type="dcterms:W3CDTF">2018-01-21T16:38:42Z</dcterms:created>
  <dcterms:modified xsi:type="dcterms:W3CDTF">2021-11-21T16:42:28Z</dcterms:modified>
</cp:coreProperties>
</file>