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70" r:id="rId3"/>
    <p:sldId id="281" r:id="rId4"/>
    <p:sldId id="284" r:id="rId5"/>
    <p:sldId id="278" r:id="rId6"/>
    <p:sldId id="271" r:id="rId7"/>
    <p:sldId id="283" r:id="rId8"/>
    <p:sldId id="277" r:id="rId9"/>
    <p:sldId id="274" r:id="rId10"/>
    <p:sldId id="272" r:id="rId11"/>
    <p:sldId id="273" r:id="rId12"/>
    <p:sldId id="275" r:id="rId13"/>
    <p:sldId id="276" r:id="rId14"/>
    <p:sldId id="280" r:id="rId15"/>
    <p:sldId id="279" r:id="rId16"/>
    <p:sldId id="282" r:id="rId17"/>
    <p:sldId id="269" r:id="rId1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6463"/>
  </p:normalViewPr>
  <p:slideViewPr>
    <p:cSldViewPr snapToGrid="0">
      <p:cViewPr varScale="1">
        <p:scale>
          <a:sx n="46" d="100"/>
          <a:sy n="46" d="100"/>
        </p:scale>
        <p:origin x="89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Montgomery" userId="9a987324697dbfac" providerId="LiveId" clId="{4245CCCA-5EB8-40B8-B3AB-AC5858AC1C97}"/>
    <pc:docChg chg="undo custSel addSld modSld modNotesMaster">
      <pc:chgData name="Thomas Montgomery" userId="9a987324697dbfac" providerId="LiveId" clId="{4245CCCA-5EB8-40B8-B3AB-AC5858AC1C97}" dt="2024-05-18T00:04:24.389" v="292" actId="1076"/>
      <pc:docMkLst>
        <pc:docMk/>
      </pc:docMkLst>
      <pc:sldChg chg="modSp mod modAnim">
        <pc:chgData name="Thomas Montgomery" userId="9a987324697dbfac" providerId="LiveId" clId="{4245CCCA-5EB8-40B8-B3AB-AC5858AC1C97}" dt="2024-05-18T00:02:32.388" v="287"/>
        <pc:sldMkLst>
          <pc:docMk/>
          <pc:sldMk cId="1818510891" sldId="279"/>
        </pc:sldMkLst>
        <pc:spChg chg="mod">
          <ac:chgData name="Thomas Montgomery" userId="9a987324697dbfac" providerId="LiveId" clId="{4245CCCA-5EB8-40B8-B3AB-AC5858AC1C97}" dt="2024-05-17T23:50:48.019" v="250" actId="1076"/>
          <ac:spMkLst>
            <pc:docMk/>
            <pc:sldMk cId="1818510891" sldId="279"/>
            <ac:spMk id="3" creationId="{6F0865E0-1303-8549-8F5E-F4596BF9DCD5}"/>
          </ac:spMkLst>
        </pc:spChg>
      </pc:sldChg>
      <pc:sldChg chg="addSp delSp modSp mod">
        <pc:chgData name="Thomas Montgomery" userId="9a987324697dbfac" providerId="LiveId" clId="{4245CCCA-5EB8-40B8-B3AB-AC5858AC1C97}" dt="2024-05-17T23:47:36.224" v="248" actId="1036"/>
        <pc:sldMkLst>
          <pc:docMk/>
          <pc:sldMk cId="2126186167" sldId="281"/>
        </pc:sldMkLst>
        <pc:spChg chg="mod">
          <ac:chgData name="Thomas Montgomery" userId="9a987324697dbfac" providerId="LiveId" clId="{4245CCCA-5EB8-40B8-B3AB-AC5858AC1C97}" dt="2024-05-17T23:47:26.516" v="246" actId="27636"/>
          <ac:spMkLst>
            <pc:docMk/>
            <pc:sldMk cId="2126186167" sldId="281"/>
            <ac:spMk id="3" creationId="{6F0865E0-1303-8549-8F5E-F4596BF9DCD5}"/>
          </ac:spMkLst>
        </pc:spChg>
        <pc:spChg chg="add">
          <ac:chgData name="Thomas Montgomery" userId="9a987324697dbfac" providerId="LiveId" clId="{4245CCCA-5EB8-40B8-B3AB-AC5858AC1C97}" dt="2024-05-17T23:44:04.882" v="233"/>
          <ac:spMkLst>
            <pc:docMk/>
            <pc:sldMk cId="2126186167" sldId="281"/>
            <ac:spMk id="4" creationId="{F9F0BD89-3D05-B04D-A204-D308EF6D8393}"/>
          </ac:spMkLst>
        </pc:spChg>
        <pc:spChg chg="add del mod">
          <ac:chgData name="Thomas Montgomery" userId="9a987324697dbfac" providerId="LiveId" clId="{4245CCCA-5EB8-40B8-B3AB-AC5858AC1C97}" dt="2024-05-17T23:44:43.992" v="237" actId="478"/>
          <ac:spMkLst>
            <pc:docMk/>
            <pc:sldMk cId="2126186167" sldId="281"/>
            <ac:spMk id="5" creationId="{B6865EBF-B5B8-D549-EA8B-FBAFA20E30F5}"/>
          </ac:spMkLst>
        </pc:spChg>
        <pc:spChg chg="add del mod">
          <ac:chgData name="Thomas Montgomery" userId="9a987324697dbfac" providerId="LiveId" clId="{4245CCCA-5EB8-40B8-B3AB-AC5858AC1C97}" dt="2024-05-17T23:46:55.097" v="241" actId="478"/>
          <ac:spMkLst>
            <pc:docMk/>
            <pc:sldMk cId="2126186167" sldId="281"/>
            <ac:spMk id="6" creationId="{16DACA1C-CF41-D42A-394C-90CA7CE61523}"/>
          </ac:spMkLst>
        </pc:spChg>
        <pc:picChg chg="add mod">
          <ac:chgData name="Thomas Montgomery" userId="9a987324697dbfac" providerId="LiveId" clId="{4245CCCA-5EB8-40B8-B3AB-AC5858AC1C97}" dt="2024-05-17T23:47:36.224" v="248" actId="1036"/>
          <ac:picMkLst>
            <pc:docMk/>
            <pc:sldMk cId="2126186167" sldId="281"/>
            <ac:picMk id="2056" creationId="{22169672-F3E8-8328-78C6-18E8CB9283D0}"/>
          </ac:picMkLst>
        </pc:picChg>
      </pc:sldChg>
      <pc:sldChg chg="addSp modSp mod">
        <pc:chgData name="Thomas Montgomery" userId="9a987324697dbfac" providerId="LiveId" clId="{4245CCCA-5EB8-40B8-B3AB-AC5858AC1C97}" dt="2024-05-18T00:04:24.389" v="292" actId="1076"/>
        <pc:sldMkLst>
          <pc:docMk/>
          <pc:sldMk cId="3598815990" sldId="282"/>
        </pc:sldMkLst>
        <pc:picChg chg="add mod">
          <ac:chgData name="Thomas Montgomery" userId="9a987324697dbfac" providerId="LiveId" clId="{4245CCCA-5EB8-40B8-B3AB-AC5858AC1C97}" dt="2024-05-18T00:04:24.389" v="292" actId="1076"/>
          <ac:picMkLst>
            <pc:docMk/>
            <pc:sldMk cId="3598815990" sldId="282"/>
            <ac:picMk id="5" creationId="{735EB591-0CEE-5627-5A28-5E524821C541}"/>
          </ac:picMkLst>
        </pc:picChg>
      </pc:sldChg>
      <pc:sldChg chg="addSp modSp mod">
        <pc:chgData name="Thomas Montgomery" userId="9a987324697dbfac" providerId="LiveId" clId="{4245CCCA-5EB8-40B8-B3AB-AC5858AC1C97}" dt="2024-05-17T22:01:35.387" v="217" actId="1076"/>
        <pc:sldMkLst>
          <pc:docMk/>
          <pc:sldMk cId="2186640919" sldId="283"/>
        </pc:sldMkLst>
        <pc:spChg chg="mod">
          <ac:chgData name="Thomas Montgomery" userId="9a987324697dbfac" providerId="LiveId" clId="{4245CCCA-5EB8-40B8-B3AB-AC5858AC1C97}" dt="2024-05-17T22:01:22.433" v="213" actId="1076"/>
          <ac:spMkLst>
            <pc:docMk/>
            <pc:sldMk cId="2186640919" sldId="283"/>
            <ac:spMk id="3" creationId="{6F0865E0-1303-8549-8F5E-F4596BF9DCD5}"/>
          </ac:spMkLst>
        </pc:spChg>
        <pc:picChg chg="add mod">
          <ac:chgData name="Thomas Montgomery" userId="9a987324697dbfac" providerId="LiveId" clId="{4245CCCA-5EB8-40B8-B3AB-AC5858AC1C97}" dt="2024-05-17T22:01:35.387" v="217" actId="1076"/>
          <ac:picMkLst>
            <pc:docMk/>
            <pc:sldMk cId="2186640919" sldId="283"/>
            <ac:picMk id="1026" creationId="{43CCEA82-8341-2146-BF2D-132152F70F5E}"/>
          </ac:picMkLst>
        </pc:picChg>
      </pc:sldChg>
      <pc:sldChg chg="addSp delSp modSp add mod">
        <pc:chgData name="Thomas Montgomery" userId="9a987324697dbfac" providerId="LiveId" clId="{4245CCCA-5EB8-40B8-B3AB-AC5858AC1C97}" dt="2024-05-17T23:38:11.896" v="232" actId="1076"/>
        <pc:sldMkLst>
          <pc:docMk/>
          <pc:sldMk cId="2575080946" sldId="284"/>
        </pc:sldMkLst>
        <pc:spChg chg="mod">
          <ac:chgData name="Thomas Montgomery" userId="9a987324697dbfac" providerId="LiveId" clId="{4245CCCA-5EB8-40B8-B3AB-AC5858AC1C97}" dt="2024-05-17T21:38:07.957" v="29" actId="20577"/>
          <ac:spMkLst>
            <pc:docMk/>
            <pc:sldMk cId="2575080946" sldId="284"/>
            <ac:spMk id="2" creationId="{B7BE196D-226B-174E-BD9B-A65D150A9176}"/>
          </ac:spMkLst>
        </pc:spChg>
        <pc:spChg chg="mod">
          <ac:chgData name="Thomas Montgomery" userId="9a987324697dbfac" providerId="LiveId" clId="{4245CCCA-5EB8-40B8-B3AB-AC5858AC1C97}" dt="2024-05-17T23:38:07.500" v="231" actId="27636"/>
          <ac:spMkLst>
            <pc:docMk/>
            <pc:sldMk cId="2575080946" sldId="284"/>
            <ac:spMk id="3" creationId="{6F0865E0-1303-8549-8F5E-F4596BF9DCD5}"/>
          </ac:spMkLst>
        </pc:spChg>
        <pc:spChg chg="add">
          <ac:chgData name="Thomas Montgomery" userId="9a987324697dbfac" providerId="LiveId" clId="{4245CCCA-5EB8-40B8-B3AB-AC5858AC1C97}" dt="2024-05-17T23:33:09.172" v="219"/>
          <ac:spMkLst>
            <pc:docMk/>
            <pc:sldMk cId="2575080946" sldId="284"/>
            <ac:spMk id="4" creationId="{62189583-AC5B-6BDA-EB96-4DE2474FBABF}"/>
          </ac:spMkLst>
        </pc:spChg>
        <pc:spChg chg="add del mod">
          <ac:chgData name="Thomas Montgomery" userId="9a987324697dbfac" providerId="LiveId" clId="{4245CCCA-5EB8-40B8-B3AB-AC5858AC1C97}" dt="2024-05-17T23:34:08.838" v="225" actId="478"/>
          <ac:spMkLst>
            <pc:docMk/>
            <pc:sldMk cId="2575080946" sldId="284"/>
            <ac:spMk id="5" creationId="{1C422984-DB32-BB5B-6629-9BDF2D2A9325}"/>
          </ac:spMkLst>
        </pc:spChg>
        <pc:picChg chg="add mod">
          <ac:chgData name="Thomas Montgomery" userId="9a987324697dbfac" providerId="LiveId" clId="{4245CCCA-5EB8-40B8-B3AB-AC5858AC1C97}" dt="2024-05-17T23:38:11.896" v="232" actId="1076"/>
          <ac:picMkLst>
            <pc:docMk/>
            <pc:sldMk cId="2575080946" sldId="284"/>
            <ac:picMk id="1030" creationId="{C775E2F7-0043-62ED-29A8-B59465C152EE}"/>
          </ac:picMkLst>
        </pc:picChg>
      </pc:sldChg>
    </pc:docChg>
  </pc:docChgLst>
  <pc:docChgLst>
    <pc:chgData name="Thomas Montgomery" userId="9a987324697dbfac" providerId="LiveId" clId="{BD36169C-BAD8-4B5D-929E-9FACA92C18F0}"/>
    <pc:docChg chg="modSld">
      <pc:chgData name="Thomas Montgomery" userId="9a987324697dbfac" providerId="LiveId" clId="{BD36169C-BAD8-4B5D-929E-9FACA92C18F0}" dt="2021-09-18T23:08:27.799" v="87" actId="20577"/>
      <pc:docMkLst>
        <pc:docMk/>
      </pc:docMkLst>
      <pc:sldChg chg="modSp mod">
        <pc:chgData name="Thomas Montgomery" userId="9a987324697dbfac" providerId="LiveId" clId="{BD36169C-BAD8-4B5D-929E-9FACA92C18F0}" dt="2021-09-16T20:53:21.964" v="7" actId="20577"/>
        <pc:sldMkLst>
          <pc:docMk/>
          <pc:sldMk cId="4278340786" sldId="271"/>
        </pc:sldMkLst>
        <pc:spChg chg="mod">
          <ac:chgData name="Thomas Montgomery" userId="9a987324697dbfac" providerId="LiveId" clId="{BD36169C-BAD8-4B5D-929E-9FACA92C18F0}" dt="2021-09-16T20:53:21.964" v="7" actId="20577"/>
          <ac:spMkLst>
            <pc:docMk/>
            <pc:sldMk cId="4278340786" sldId="271"/>
            <ac:spMk id="3" creationId="{6F0865E0-1303-8549-8F5E-F4596BF9DCD5}"/>
          </ac:spMkLst>
        </pc:spChg>
      </pc:sldChg>
      <pc:sldChg chg="modSp mod">
        <pc:chgData name="Thomas Montgomery" userId="9a987324697dbfac" providerId="LiveId" clId="{BD36169C-BAD8-4B5D-929E-9FACA92C18F0}" dt="2021-09-16T20:53:10.969" v="4" actId="20577"/>
        <pc:sldMkLst>
          <pc:docMk/>
          <pc:sldMk cId="3246583040" sldId="272"/>
        </pc:sldMkLst>
        <pc:spChg chg="mod">
          <ac:chgData name="Thomas Montgomery" userId="9a987324697dbfac" providerId="LiveId" clId="{BD36169C-BAD8-4B5D-929E-9FACA92C18F0}" dt="2021-09-16T20:53:10.969" v="4" actId="20577"/>
          <ac:spMkLst>
            <pc:docMk/>
            <pc:sldMk cId="3246583040" sldId="272"/>
            <ac:spMk id="3" creationId="{6F0865E0-1303-8549-8F5E-F4596BF9DCD5}"/>
          </ac:spMkLst>
        </pc:spChg>
      </pc:sldChg>
      <pc:sldChg chg="modSp mod">
        <pc:chgData name="Thomas Montgomery" userId="9a987324697dbfac" providerId="LiveId" clId="{BD36169C-BAD8-4B5D-929E-9FACA92C18F0}" dt="2021-09-16T20:53:33.370" v="9" actId="5793"/>
        <pc:sldMkLst>
          <pc:docMk/>
          <pc:sldMk cId="3909761439" sldId="273"/>
        </pc:sldMkLst>
        <pc:spChg chg="mod">
          <ac:chgData name="Thomas Montgomery" userId="9a987324697dbfac" providerId="LiveId" clId="{BD36169C-BAD8-4B5D-929E-9FACA92C18F0}" dt="2021-09-16T20:53:33.370" v="9" actId="5793"/>
          <ac:spMkLst>
            <pc:docMk/>
            <pc:sldMk cId="3909761439" sldId="273"/>
            <ac:spMk id="3" creationId="{6F0865E0-1303-8549-8F5E-F4596BF9DCD5}"/>
          </ac:spMkLst>
        </pc:spChg>
      </pc:sldChg>
      <pc:sldChg chg="modSp mod">
        <pc:chgData name="Thomas Montgomery" userId="9a987324697dbfac" providerId="LiveId" clId="{BD36169C-BAD8-4B5D-929E-9FACA92C18F0}" dt="2021-09-16T20:53:44.305" v="10" actId="20577"/>
        <pc:sldMkLst>
          <pc:docMk/>
          <pc:sldMk cId="1535353385" sldId="274"/>
        </pc:sldMkLst>
        <pc:spChg chg="mod">
          <ac:chgData name="Thomas Montgomery" userId="9a987324697dbfac" providerId="LiveId" clId="{BD36169C-BAD8-4B5D-929E-9FACA92C18F0}" dt="2021-09-16T20:53:44.305" v="10" actId="20577"/>
          <ac:spMkLst>
            <pc:docMk/>
            <pc:sldMk cId="1535353385" sldId="274"/>
            <ac:spMk id="3" creationId="{6F0865E0-1303-8549-8F5E-F4596BF9DCD5}"/>
          </ac:spMkLst>
        </pc:spChg>
      </pc:sldChg>
      <pc:sldChg chg="modSp mod">
        <pc:chgData name="Thomas Montgomery" userId="9a987324697dbfac" providerId="LiveId" clId="{BD36169C-BAD8-4B5D-929E-9FACA92C18F0}" dt="2021-09-16T20:53:51.321" v="12" actId="5793"/>
        <pc:sldMkLst>
          <pc:docMk/>
          <pc:sldMk cId="3885393828" sldId="275"/>
        </pc:sldMkLst>
        <pc:spChg chg="mod">
          <ac:chgData name="Thomas Montgomery" userId="9a987324697dbfac" providerId="LiveId" clId="{BD36169C-BAD8-4B5D-929E-9FACA92C18F0}" dt="2021-09-16T20:53:51.321" v="12" actId="5793"/>
          <ac:spMkLst>
            <pc:docMk/>
            <pc:sldMk cId="3885393828" sldId="275"/>
            <ac:spMk id="3" creationId="{6F0865E0-1303-8549-8F5E-F4596BF9DCD5}"/>
          </ac:spMkLst>
        </pc:spChg>
      </pc:sldChg>
      <pc:sldChg chg="modSp mod">
        <pc:chgData name="Thomas Montgomery" userId="9a987324697dbfac" providerId="LiveId" clId="{BD36169C-BAD8-4B5D-929E-9FACA92C18F0}" dt="2021-09-16T20:54:06.223" v="14" actId="5793"/>
        <pc:sldMkLst>
          <pc:docMk/>
          <pc:sldMk cId="1439158332" sldId="276"/>
        </pc:sldMkLst>
        <pc:spChg chg="mod">
          <ac:chgData name="Thomas Montgomery" userId="9a987324697dbfac" providerId="LiveId" clId="{BD36169C-BAD8-4B5D-929E-9FACA92C18F0}" dt="2021-09-16T20:54:06.223" v="14" actId="5793"/>
          <ac:spMkLst>
            <pc:docMk/>
            <pc:sldMk cId="1439158332" sldId="276"/>
            <ac:spMk id="3" creationId="{6F0865E0-1303-8549-8F5E-F4596BF9DCD5}"/>
          </ac:spMkLst>
        </pc:spChg>
      </pc:sldChg>
      <pc:sldChg chg="modSp mod">
        <pc:chgData name="Thomas Montgomery" userId="9a987324697dbfac" providerId="LiveId" clId="{BD36169C-BAD8-4B5D-929E-9FACA92C18F0}" dt="2021-09-16T20:54:12.961" v="16" actId="5793"/>
        <pc:sldMkLst>
          <pc:docMk/>
          <pc:sldMk cId="2584771795" sldId="277"/>
        </pc:sldMkLst>
        <pc:spChg chg="mod">
          <ac:chgData name="Thomas Montgomery" userId="9a987324697dbfac" providerId="LiveId" clId="{BD36169C-BAD8-4B5D-929E-9FACA92C18F0}" dt="2021-09-16T20:54:12.961" v="16" actId="5793"/>
          <ac:spMkLst>
            <pc:docMk/>
            <pc:sldMk cId="2584771795" sldId="277"/>
            <ac:spMk id="3" creationId="{6F0865E0-1303-8549-8F5E-F4596BF9DCD5}"/>
          </ac:spMkLst>
        </pc:spChg>
      </pc:sldChg>
      <pc:sldChg chg="modSp mod">
        <pc:chgData name="Thomas Montgomery" userId="9a987324697dbfac" providerId="LiveId" clId="{BD36169C-BAD8-4B5D-929E-9FACA92C18F0}" dt="2021-09-16T20:52:53.397" v="1" actId="5793"/>
        <pc:sldMkLst>
          <pc:docMk/>
          <pc:sldMk cId="1847008502" sldId="278"/>
        </pc:sldMkLst>
        <pc:spChg chg="mod">
          <ac:chgData name="Thomas Montgomery" userId="9a987324697dbfac" providerId="LiveId" clId="{BD36169C-BAD8-4B5D-929E-9FACA92C18F0}" dt="2021-09-16T20:52:53.397" v="1" actId="5793"/>
          <ac:spMkLst>
            <pc:docMk/>
            <pc:sldMk cId="1847008502" sldId="278"/>
            <ac:spMk id="3" creationId="{6F0865E0-1303-8549-8F5E-F4596BF9DCD5}"/>
          </ac:spMkLst>
        </pc:spChg>
      </pc:sldChg>
      <pc:sldChg chg="modSp mod">
        <pc:chgData name="Thomas Montgomery" userId="9a987324697dbfac" providerId="LiveId" clId="{BD36169C-BAD8-4B5D-929E-9FACA92C18F0}" dt="2021-09-18T23:08:27.799" v="87" actId="20577"/>
        <pc:sldMkLst>
          <pc:docMk/>
          <pc:sldMk cId="1818510891" sldId="279"/>
        </pc:sldMkLst>
        <pc:spChg chg="mod">
          <ac:chgData name="Thomas Montgomery" userId="9a987324697dbfac" providerId="LiveId" clId="{BD36169C-BAD8-4B5D-929E-9FACA92C18F0}" dt="2021-09-18T23:08:27.799" v="87" actId="20577"/>
          <ac:spMkLst>
            <pc:docMk/>
            <pc:sldMk cId="1818510891" sldId="279"/>
            <ac:spMk id="3" creationId="{6F0865E0-1303-8549-8F5E-F4596BF9DCD5}"/>
          </ac:spMkLst>
        </pc:spChg>
      </pc:sldChg>
    </pc:docChg>
  </pc:docChgLst>
  <pc:docChgLst>
    <pc:chgData name="Thomas Montgomery" userId="9a987324697dbfac" providerId="LiveId" clId="{8D4472BF-8309-0F49-B18F-474CDBB9A33E}"/>
    <pc:docChg chg="undo custSel addSld modSld sldOrd">
      <pc:chgData name="Thomas Montgomery" userId="9a987324697dbfac" providerId="LiveId" clId="{8D4472BF-8309-0F49-B18F-474CDBB9A33E}" dt="2021-09-19T16:23:11.296" v="993" actId="404"/>
      <pc:docMkLst>
        <pc:docMk/>
      </pc:docMkLst>
      <pc:sldChg chg="modSp mod">
        <pc:chgData name="Thomas Montgomery" userId="9a987324697dbfac" providerId="LiveId" clId="{8D4472BF-8309-0F49-B18F-474CDBB9A33E}" dt="2021-09-19T16:23:11.296" v="993" actId="404"/>
        <pc:sldMkLst>
          <pc:docMk/>
          <pc:sldMk cId="6218901" sldId="256"/>
        </pc:sldMkLst>
        <pc:spChg chg="mod">
          <ac:chgData name="Thomas Montgomery" userId="9a987324697dbfac" providerId="LiveId" clId="{8D4472BF-8309-0F49-B18F-474CDBB9A33E}" dt="2021-09-19T16:23:11.296" v="993" actId="404"/>
          <ac:spMkLst>
            <pc:docMk/>
            <pc:sldMk cId="6218901" sldId="256"/>
            <ac:spMk id="2" creationId="{7C2630CE-D9EE-C548-8C14-073D4985013F}"/>
          </ac:spMkLst>
        </pc:spChg>
      </pc:sldChg>
      <pc:sldChg chg="addSp modSp mod">
        <pc:chgData name="Thomas Montgomery" userId="9a987324697dbfac" providerId="LiveId" clId="{8D4472BF-8309-0F49-B18F-474CDBB9A33E}" dt="2021-09-17T23:19:56.933" v="842" actId="12"/>
        <pc:sldMkLst>
          <pc:docMk/>
          <pc:sldMk cId="2698219672" sldId="270"/>
        </pc:sldMkLst>
        <pc:spChg chg="mod">
          <ac:chgData name="Thomas Montgomery" userId="9a987324697dbfac" providerId="LiveId" clId="{8D4472BF-8309-0F49-B18F-474CDBB9A33E}" dt="2021-09-17T23:13:26.927" v="755" actId="20577"/>
          <ac:spMkLst>
            <pc:docMk/>
            <pc:sldMk cId="2698219672" sldId="270"/>
            <ac:spMk id="2" creationId="{B7BE196D-226B-174E-BD9B-A65D150A9176}"/>
          </ac:spMkLst>
        </pc:spChg>
        <pc:spChg chg="mod">
          <ac:chgData name="Thomas Montgomery" userId="9a987324697dbfac" providerId="LiveId" clId="{8D4472BF-8309-0F49-B18F-474CDBB9A33E}" dt="2021-09-17T23:19:56.933" v="842" actId="12"/>
          <ac:spMkLst>
            <pc:docMk/>
            <pc:sldMk cId="2698219672" sldId="270"/>
            <ac:spMk id="3" creationId="{6F0865E0-1303-8549-8F5E-F4596BF9DCD5}"/>
          </ac:spMkLst>
        </pc:spChg>
        <pc:picChg chg="add mod">
          <ac:chgData name="Thomas Montgomery" userId="9a987324697dbfac" providerId="LiveId" clId="{8D4472BF-8309-0F49-B18F-474CDBB9A33E}" dt="2021-09-17T23:19:26.091" v="812" actId="1076"/>
          <ac:picMkLst>
            <pc:docMk/>
            <pc:sldMk cId="2698219672" sldId="270"/>
            <ac:picMk id="5" creationId="{E9A27F06-8A2E-AD49-855A-14999A095883}"/>
          </ac:picMkLst>
        </pc:picChg>
        <pc:picChg chg="add mod">
          <ac:chgData name="Thomas Montgomery" userId="9a987324697dbfac" providerId="LiveId" clId="{8D4472BF-8309-0F49-B18F-474CDBB9A33E}" dt="2021-09-17T23:19:27.542" v="813" actId="1076"/>
          <ac:picMkLst>
            <pc:docMk/>
            <pc:sldMk cId="2698219672" sldId="270"/>
            <ac:picMk id="7" creationId="{A500FF1B-FB74-7947-82E2-5747149861D4}"/>
          </ac:picMkLst>
        </pc:picChg>
      </pc:sldChg>
      <pc:sldChg chg="modSp mod">
        <pc:chgData name="Thomas Montgomery" userId="9a987324697dbfac" providerId="LiveId" clId="{8D4472BF-8309-0F49-B18F-474CDBB9A33E}" dt="2021-09-16T16:49:44.200" v="269" actId="20577"/>
        <pc:sldMkLst>
          <pc:docMk/>
          <pc:sldMk cId="4278340786" sldId="271"/>
        </pc:sldMkLst>
        <pc:spChg chg="mod">
          <ac:chgData name="Thomas Montgomery" userId="9a987324697dbfac" providerId="LiveId" clId="{8D4472BF-8309-0F49-B18F-474CDBB9A33E}" dt="2021-09-16T16:49:44.200" v="269" actId="20577"/>
          <ac:spMkLst>
            <pc:docMk/>
            <pc:sldMk cId="4278340786" sldId="271"/>
            <ac:spMk id="2" creationId="{B7BE196D-226B-174E-BD9B-A65D150A9176}"/>
          </ac:spMkLst>
        </pc:spChg>
        <pc:spChg chg="mod">
          <ac:chgData name="Thomas Montgomery" userId="9a987324697dbfac" providerId="LiveId" clId="{8D4472BF-8309-0F49-B18F-474CDBB9A33E}" dt="2021-09-16T16:46:21.926" v="250"/>
          <ac:spMkLst>
            <pc:docMk/>
            <pc:sldMk cId="4278340786" sldId="271"/>
            <ac:spMk id="3" creationId="{6F0865E0-1303-8549-8F5E-F4596BF9DCD5}"/>
          </ac:spMkLst>
        </pc:spChg>
      </pc:sldChg>
      <pc:sldChg chg="modSp add mod">
        <pc:chgData name="Thomas Montgomery" userId="9a987324697dbfac" providerId="LiveId" clId="{8D4472BF-8309-0F49-B18F-474CDBB9A33E}" dt="2021-09-16T16:48:41.928" v="263" actId="255"/>
        <pc:sldMkLst>
          <pc:docMk/>
          <pc:sldMk cId="1847008502" sldId="278"/>
        </pc:sldMkLst>
        <pc:spChg chg="mod">
          <ac:chgData name="Thomas Montgomery" userId="9a987324697dbfac" providerId="LiveId" clId="{8D4472BF-8309-0F49-B18F-474CDBB9A33E}" dt="2021-09-16T16:42:17.403" v="241" actId="114"/>
          <ac:spMkLst>
            <pc:docMk/>
            <pc:sldMk cId="1847008502" sldId="278"/>
            <ac:spMk id="2" creationId="{B7BE196D-226B-174E-BD9B-A65D150A9176}"/>
          </ac:spMkLst>
        </pc:spChg>
        <pc:spChg chg="mod">
          <ac:chgData name="Thomas Montgomery" userId="9a987324697dbfac" providerId="LiveId" clId="{8D4472BF-8309-0F49-B18F-474CDBB9A33E}" dt="2021-09-16T16:48:41.928" v="263" actId="255"/>
          <ac:spMkLst>
            <pc:docMk/>
            <pc:sldMk cId="1847008502" sldId="278"/>
            <ac:spMk id="3" creationId="{6F0865E0-1303-8549-8F5E-F4596BF9DCD5}"/>
          </ac:spMkLst>
        </pc:spChg>
      </pc:sldChg>
      <pc:sldChg chg="modSp add mod ord">
        <pc:chgData name="Thomas Montgomery" userId="9a987324697dbfac" providerId="LiveId" clId="{8D4472BF-8309-0F49-B18F-474CDBB9A33E}" dt="2021-09-16T17:32:39.836" v="565" actId="20578"/>
        <pc:sldMkLst>
          <pc:docMk/>
          <pc:sldMk cId="1818510891" sldId="279"/>
        </pc:sldMkLst>
        <pc:spChg chg="mod">
          <ac:chgData name="Thomas Montgomery" userId="9a987324697dbfac" providerId="LiveId" clId="{8D4472BF-8309-0F49-B18F-474CDBB9A33E}" dt="2021-09-16T17:29:19.550" v="289" actId="20577"/>
          <ac:spMkLst>
            <pc:docMk/>
            <pc:sldMk cId="1818510891" sldId="279"/>
            <ac:spMk id="2" creationId="{B7BE196D-226B-174E-BD9B-A65D150A9176}"/>
          </ac:spMkLst>
        </pc:spChg>
        <pc:spChg chg="mod">
          <ac:chgData name="Thomas Montgomery" userId="9a987324697dbfac" providerId="LiveId" clId="{8D4472BF-8309-0F49-B18F-474CDBB9A33E}" dt="2021-09-16T17:32:33.328" v="564" actId="20577"/>
          <ac:spMkLst>
            <pc:docMk/>
            <pc:sldMk cId="1818510891" sldId="279"/>
            <ac:spMk id="3" creationId="{6F0865E0-1303-8549-8F5E-F4596BF9DCD5}"/>
          </ac:spMkLst>
        </pc:spChg>
      </pc:sldChg>
      <pc:sldChg chg="addSp modSp add mod ord">
        <pc:chgData name="Thomas Montgomery" userId="9a987324697dbfac" providerId="LiveId" clId="{8D4472BF-8309-0F49-B18F-474CDBB9A33E}" dt="2021-09-17T23:10:54.384" v="750" actId="20577"/>
        <pc:sldMkLst>
          <pc:docMk/>
          <pc:sldMk cId="826737272" sldId="280"/>
        </pc:sldMkLst>
        <pc:spChg chg="mod">
          <ac:chgData name="Thomas Montgomery" userId="9a987324697dbfac" providerId="LiveId" clId="{8D4472BF-8309-0F49-B18F-474CDBB9A33E}" dt="2021-09-17T18:45:14.523" v="577" actId="20577"/>
          <ac:spMkLst>
            <pc:docMk/>
            <pc:sldMk cId="826737272" sldId="280"/>
            <ac:spMk id="2" creationId="{B7BE196D-226B-174E-BD9B-A65D150A9176}"/>
          </ac:spMkLst>
        </pc:spChg>
        <pc:spChg chg="mod">
          <ac:chgData name="Thomas Montgomery" userId="9a987324697dbfac" providerId="LiveId" clId="{8D4472BF-8309-0F49-B18F-474CDBB9A33E}" dt="2021-09-17T23:10:54.384" v="750" actId="20577"/>
          <ac:spMkLst>
            <pc:docMk/>
            <pc:sldMk cId="826737272" sldId="280"/>
            <ac:spMk id="3" creationId="{6F0865E0-1303-8549-8F5E-F4596BF9DCD5}"/>
          </ac:spMkLst>
        </pc:spChg>
        <pc:picChg chg="add mod">
          <ac:chgData name="Thomas Montgomery" userId="9a987324697dbfac" providerId="LiveId" clId="{8D4472BF-8309-0F49-B18F-474CDBB9A33E}" dt="2021-09-17T23:10:21.764" v="740" actId="1076"/>
          <ac:picMkLst>
            <pc:docMk/>
            <pc:sldMk cId="826737272" sldId="280"/>
            <ac:picMk id="5" creationId="{F6C8513F-8FB5-5741-9CF9-245D85364F90}"/>
          </ac:picMkLst>
        </pc:picChg>
        <pc:picChg chg="add mod">
          <ac:chgData name="Thomas Montgomery" userId="9a987324697dbfac" providerId="LiveId" clId="{8D4472BF-8309-0F49-B18F-474CDBB9A33E}" dt="2021-09-17T23:10:35.454" v="745" actId="1076"/>
          <ac:picMkLst>
            <pc:docMk/>
            <pc:sldMk cId="826737272" sldId="280"/>
            <ac:picMk id="7" creationId="{3AAEFC06-10C2-8848-AF79-C28CE11B14D1}"/>
          </ac:picMkLst>
        </pc:picChg>
        <pc:picChg chg="add mod">
          <ac:chgData name="Thomas Montgomery" userId="9a987324697dbfac" providerId="LiveId" clId="{8D4472BF-8309-0F49-B18F-474CDBB9A33E}" dt="2021-09-17T23:10:44.453" v="747" actId="1038"/>
          <ac:picMkLst>
            <pc:docMk/>
            <pc:sldMk cId="826737272" sldId="280"/>
            <ac:picMk id="9" creationId="{6FE73497-E0BF-E64C-80B8-C3F0E699D3BC}"/>
          </ac:picMkLst>
        </pc:picChg>
        <pc:picChg chg="add mod">
          <ac:chgData name="Thomas Montgomery" userId="9a987324697dbfac" providerId="LiveId" clId="{8D4472BF-8309-0F49-B18F-474CDBB9A33E}" dt="2021-09-17T23:10:33.883" v="744" actId="1076"/>
          <ac:picMkLst>
            <pc:docMk/>
            <pc:sldMk cId="826737272" sldId="280"/>
            <ac:picMk id="11" creationId="{0D51BDDF-6A06-8C4A-85D4-53E3642B3564}"/>
          </ac:picMkLst>
        </pc:picChg>
      </pc:sldChg>
      <pc:sldChg chg="add">
        <pc:chgData name="Thomas Montgomery" userId="9a987324697dbfac" providerId="LiveId" clId="{8D4472BF-8309-0F49-B18F-474CDBB9A33E}" dt="2021-09-17T23:13:16.928" v="751" actId="2890"/>
        <pc:sldMkLst>
          <pc:docMk/>
          <pc:sldMk cId="2126186167" sldId="281"/>
        </pc:sldMkLst>
      </pc:sldChg>
      <pc:sldChg chg="modSp add mod">
        <pc:chgData name="Thomas Montgomery" userId="9a987324697dbfac" providerId="LiveId" clId="{8D4472BF-8309-0F49-B18F-474CDBB9A33E}" dt="2021-09-19T16:22:29.827" v="939" actId="114"/>
        <pc:sldMkLst>
          <pc:docMk/>
          <pc:sldMk cId="3598815990" sldId="282"/>
        </pc:sldMkLst>
        <pc:spChg chg="mod">
          <ac:chgData name="Thomas Montgomery" userId="9a987324697dbfac" providerId="LiveId" clId="{8D4472BF-8309-0F49-B18F-474CDBB9A33E}" dt="2021-09-19T16:12:28.255" v="853" actId="20577"/>
          <ac:spMkLst>
            <pc:docMk/>
            <pc:sldMk cId="3598815990" sldId="282"/>
            <ac:spMk id="2" creationId="{B7BE196D-226B-174E-BD9B-A65D150A9176}"/>
          </ac:spMkLst>
        </pc:spChg>
        <pc:spChg chg="mod">
          <ac:chgData name="Thomas Montgomery" userId="9a987324697dbfac" providerId="LiveId" clId="{8D4472BF-8309-0F49-B18F-474CDBB9A33E}" dt="2021-09-19T16:22:29.827" v="939" actId="114"/>
          <ac:spMkLst>
            <pc:docMk/>
            <pc:sldMk cId="3598815990" sldId="282"/>
            <ac:spMk id="3" creationId="{6F0865E0-1303-8549-8F5E-F4596BF9DC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C692C3D-ECC0-324F-AD80-EDE97555ACD5}" type="datetimeFigureOut">
              <a:rPr lang="en-US" smtClean="0"/>
              <a:t>5/17/2024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2CBDC97-DD4A-1348-A39F-B0C2C939A096}" type="slidenum">
              <a:rPr lang="en-US" smtClean="0"/>
              <a:t>‹#›</a:t>
            </a:fld>
            <a:endParaRPr lang="en-US"/>
          </a:p>
        </p:txBody>
      </p:sp>
    </p:spTree>
    <p:extLst>
      <p:ext uri="{BB962C8B-B14F-4D97-AF65-F5344CB8AC3E}">
        <p14:creationId xmlns:p14="http://schemas.microsoft.com/office/powerpoint/2010/main" val="4292920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BDC97-DD4A-1348-A39F-B0C2C939A096}" type="slidenum">
              <a:rPr lang="en-US" smtClean="0"/>
              <a:t>1</a:t>
            </a:fld>
            <a:endParaRPr lang="en-US"/>
          </a:p>
        </p:txBody>
      </p:sp>
    </p:spTree>
    <p:extLst>
      <p:ext uri="{BB962C8B-B14F-4D97-AF65-F5344CB8AC3E}">
        <p14:creationId xmlns:p14="http://schemas.microsoft.com/office/powerpoint/2010/main" val="68565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an Individual Work Sheet </a:t>
            </a:r>
            <a:r>
              <a:rPr lang="en-US" b="1" dirty="0"/>
              <a:t>PRINT</a:t>
            </a:r>
          </a:p>
        </p:txBody>
      </p:sp>
      <p:sp>
        <p:nvSpPr>
          <p:cNvPr id="4" name="Slide Number Placeholder 3"/>
          <p:cNvSpPr>
            <a:spLocks noGrp="1"/>
          </p:cNvSpPr>
          <p:nvPr>
            <p:ph type="sldNum" sz="quarter" idx="5"/>
          </p:nvPr>
        </p:nvSpPr>
        <p:spPr/>
        <p:txBody>
          <a:bodyPr/>
          <a:lstStyle/>
          <a:p>
            <a:fld id="{52CBDC97-DD4A-1348-A39F-B0C2C939A096}" type="slidenum">
              <a:rPr lang="en-US" smtClean="0"/>
              <a:t>10</a:t>
            </a:fld>
            <a:endParaRPr lang="en-US"/>
          </a:p>
        </p:txBody>
      </p:sp>
    </p:spTree>
    <p:extLst>
      <p:ext uri="{BB962C8B-B14F-4D97-AF65-F5344CB8AC3E}">
        <p14:creationId xmlns:p14="http://schemas.microsoft.com/office/powerpoint/2010/main" val="3968723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 Biographical Chart </a:t>
            </a:r>
            <a:r>
              <a:rPr lang="en-US" b="1" dirty="0"/>
              <a:t>PRINT</a:t>
            </a:r>
          </a:p>
        </p:txBody>
      </p:sp>
      <p:sp>
        <p:nvSpPr>
          <p:cNvPr id="4" name="Slide Number Placeholder 3"/>
          <p:cNvSpPr>
            <a:spLocks noGrp="1"/>
          </p:cNvSpPr>
          <p:nvPr>
            <p:ph type="sldNum" sz="quarter" idx="5"/>
          </p:nvPr>
        </p:nvSpPr>
        <p:spPr/>
        <p:txBody>
          <a:bodyPr/>
          <a:lstStyle/>
          <a:p>
            <a:fld id="{52CBDC97-DD4A-1348-A39F-B0C2C939A096}" type="slidenum">
              <a:rPr lang="en-US" smtClean="0"/>
              <a:t>11</a:t>
            </a:fld>
            <a:endParaRPr lang="en-US"/>
          </a:p>
        </p:txBody>
      </p:sp>
    </p:spTree>
    <p:extLst>
      <p:ext uri="{BB962C8B-B14F-4D97-AF65-F5344CB8AC3E}">
        <p14:creationId xmlns:p14="http://schemas.microsoft.com/office/powerpoint/2010/main" val="183743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Marriage Index form. </a:t>
            </a:r>
            <a:r>
              <a:rPr lang="en-US" b="1" dirty="0"/>
              <a:t>PRINT</a:t>
            </a:r>
          </a:p>
        </p:txBody>
      </p:sp>
      <p:sp>
        <p:nvSpPr>
          <p:cNvPr id="4" name="Slide Number Placeholder 3"/>
          <p:cNvSpPr>
            <a:spLocks noGrp="1"/>
          </p:cNvSpPr>
          <p:nvPr>
            <p:ph type="sldNum" sz="quarter" idx="5"/>
          </p:nvPr>
        </p:nvSpPr>
        <p:spPr/>
        <p:txBody>
          <a:bodyPr/>
          <a:lstStyle/>
          <a:p>
            <a:fld id="{52CBDC97-DD4A-1348-A39F-B0C2C939A096}" type="slidenum">
              <a:rPr lang="en-US" smtClean="0"/>
              <a:t>12</a:t>
            </a:fld>
            <a:endParaRPr lang="en-US"/>
          </a:p>
        </p:txBody>
      </p:sp>
    </p:spTree>
    <p:extLst>
      <p:ext uri="{BB962C8B-B14F-4D97-AF65-F5344CB8AC3E}">
        <p14:creationId xmlns:p14="http://schemas.microsoft.com/office/powerpoint/2010/main" val="613774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BDC97-DD4A-1348-A39F-B0C2C939A096}" type="slidenum">
              <a:rPr lang="en-US" smtClean="0"/>
              <a:t>13</a:t>
            </a:fld>
            <a:endParaRPr lang="en-US"/>
          </a:p>
        </p:txBody>
      </p:sp>
    </p:spTree>
    <p:extLst>
      <p:ext uri="{BB962C8B-B14F-4D97-AF65-F5344CB8AC3E}">
        <p14:creationId xmlns:p14="http://schemas.microsoft.com/office/powerpoint/2010/main" val="1384726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BDC97-DD4A-1348-A39F-B0C2C939A096}" type="slidenum">
              <a:rPr lang="en-US" smtClean="0"/>
              <a:t>14</a:t>
            </a:fld>
            <a:endParaRPr lang="en-US"/>
          </a:p>
        </p:txBody>
      </p:sp>
    </p:spTree>
    <p:extLst>
      <p:ext uri="{BB962C8B-B14F-4D97-AF65-F5344CB8AC3E}">
        <p14:creationId xmlns:p14="http://schemas.microsoft.com/office/powerpoint/2010/main" val="243432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BDC97-DD4A-1348-A39F-B0C2C939A096}" type="slidenum">
              <a:rPr lang="en-US" smtClean="0"/>
              <a:t>15</a:t>
            </a:fld>
            <a:endParaRPr lang="en-US"/>
          </a:p>
        </p:txBody>
      </p:sp>
    </p:spTree>
    <p:extLst>
      <p:ext uri="{BB962C8B-B14F-4D97-AF65-F5344CB8AC3E}">
        <p14:creationId xmlns:p14="http://schemas.microsoft.com/office/powerpoint/2010/main" val="1576221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BDC97-DD4A-1348-A39F-B0C2C939A096}" type="slidenum">
              <a:rPr lang="en-US" smtClean="0"/>
              <a:t>16</a:t>
            </a:fld>
            <a:endParaRPr lang="en-US"/>
          </a:p>
        </p:txBody>
      </p:sp>
    </p:spTree>
    <p:extLst>
      <p:ext uri="{BB962C8B-B14F-4D97-AF65-F5344CB8AC3E}">
        <p14:creationId xmlns:p14="http://schemas.microsoft.com/office/powerpoint/2010/main" val="2356513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BDC97-DD4A-1348-A39F-B0C2C939A096}" type="slidenum">
              <a:rPr lang="en-US" smtClean="0"/>
              <a:t>17</a:t>
            </a:fld>
            <a:endParaRPr lang="en-US"/>
          </a:p>
        </p:txBody>
      </p:sp>
    </p:spTree>
    <p:extLst>
      <p:ext uri="{BB962C8B-B14F-4D97-AF65-F5344CB8AC3E}">
        <p14:creationId xmlns:p14="http://schemas.microsoft.com/office/powerpoint/2010/main" val="164652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BDC97-DD4A-1348-A39F-B0C2C939A096}" type="slidenum">
              <a:rPr lang="en-US" smtClean="0"/>
              <a:t>2</a:t>
            </a:fld>
            <a:endParaRPr lang="en-US"/>
          </a:p>
        </p:txBody>
      </p:sp>
    </p:spTree>
    <p:extLst>
      <p:ext uri="{BB962C8B-B14F-4D97-AF65-F5344CB8AC3E}">
        <p14:creationId xmlns:p14="http://schemas.microsoft.com/office/powerpoint/2010/main" val="90845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BDC97-DD4A-1348-A39F-B0C2C939A096}" type="slidenum">
              <a:rPr lang="en-US" smtClean="0"/>
              <a:t>3</a:t>
            </a:fld>
            <a:endParaRPr lang="en-US"/>
          </a:p>
        </p:txBody>
      </p:sp>
    </p:spTree>
    <p:extLst>
      <p:ext uri="{BB962C8B-B14F-4D97-AF65-F5344CB8AC3E}">
        <p14:creationId xmlns:p14="http://schemas.microsoft.com/office/powerpoint/2010/main" val="78724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BDC97-DD4A-1348-A39F-B0C2C939A096}" type="slidenum">
              <a:rPr lang="en-US" smtClean="0"/>
              <a:t>4</a:t>
            </a:fld>
            <a:endParaRPr lang="en-US"/>
          </a:p>
        </p:txBody>
      </p:sp>
    </p:spTree>
    <p:extLst>
      <p:ext uri="{BB962C8B-B14F-4D97-AF65-F5344CB8AC3E}">
        <p14:creationId xmlns:p14="http://schemas.microsoft.com/office/powerpoint/2010/main" val="331641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Ancestry.com</a:t>
            </a:r>
            <a:endParaRPr lang="en-US" dirty="0"/>
          </a:p>
          <a:p>
            <a:pPr marL="235572" indent="-235572">
              <a:buAutoNum type="arabicPeriod"/>
            </a:pPr>
            <a:r>
              <a:rPr lang="en-US" dirty="0"/>
              <a:t>Review Ancestral Chart</a:t>
            </a:r>
          </a:p>
          <a:p>
            <a:pPr marL="235572" indent="-235572">
              <a:buAutoNum type="arabicPeriod"/>
            </a:pPr>
            <a:r>
              <a:rPr lang="en-US" dirty="0"/>
              <a:t>Review Research Calendar</a:t>
            </a:r>
          </a:p>
          <a:p>
            <a:pPr marL="235572" indent="-235572">
              <a:buAutoNum type="arabicPeriod"/>
            </a:pPr>
            <a:r>
              <a:rPr lang="en-US" dirty="0"/>
              <a:t>Review Research Extract</a:t>
            </a:r>
          </a:p>
          <a:p>
            <a:pPr marL="235572" indent="-235572">
              <a:buAutoNum type="arabicPeriod"/>
            </a:pPr>
            <a:r>
              <a:rPr lang="en-US" dirty="0"/>
              <a:t>Review Correspondence Record</a:t>
            </a:r>
          </a:p>
          <a:p>
            <a:pPr marL="235572" indent="-235572">
              <a:buAutoNum type="arabicPeriod"/>
            </a:pPr>
            <a:r>
              <a:rPr lang="en-US" dirty="0"/>
              <a:t>Review Family Group Record</a:t>
            </a:r>
          </a:p>
          <a:p>
            <a:pPr marL="235572" indent="-235572">
              <a:buAutoNum type="arabicPeriod"/>
            </a:pPr>
            <a:r>
              <a:rPr lang="en-US" dirty="0"/>
              <a:t>Review Source Summary</a:t>
            </a:r>
          </a:p>
          <a:p>
            <a:pPr marL="235572" indent="-235572">
              <a:buAutoNum type="arabicPeriod"/>
            </a:pPr>
            <a:endParaRPr lang="en-US" dirty="0"/>
          </a:p>
          <a:p>
            <a:pPr marL="235572" indent="-235572">
              <a:buAutoNum type="arabicPeriod"/>
            </a:pPr>
            <a:endParaRPr lang="en-US" dirty="0"/>
          </a:p>
        </p:txBody>
      </p:sp>
      <p:sp>
        <p:nvSpPr>
          <p:cNvPr id="4" name="Slide Number Placeholder 3"/>
          <p:cNvSpPr>
            <a:spLocks noGrp="1"/>
          </p:cNvSpPr>
          <p:nvPr>
            <p:ph type="sldNum" sz="quarter" idx="5"/>
          </p:nvPr>
        </p:nvSpPr>
        <p:spPr/>
        <p:txBody>
          <a:bodyPr/>
          <a:lstStyle/>
          <a:p>
            <a:fld id="{52CBDC97-DD4A-1348-A39F-B0C2C939A096}" type="slidenum">
              <a:rPr lang="en-US" smtClean="0"/>
              <a:t>5</a:t>
            </a:fld>
            <a:endParaRPr lang="en-US"/>
          </a:p>
        </p:txBody>
      </p:sp>
    </p:spTree>
    <p:extLst>
      <p:ext uri="{BB962C8B-B14F-4D97-AF65-F5344CB8AC3E}">
        <p14:creationId xmlns:p14="http://schemas.microsoft.com/office/powerpoint/2010/main" val="205612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and compare three charts:</a:t>
            </a:r>
          </a:p>
          <a:p>
            <a:r>
              <a:rPr lang="en-US" dirty="0"/>
              <a:t>1a-anchart.pdf</a:t>
            </a:r>
          </a:p>
          <a:p>
            <a:r>
              <a:rPr lang="en-US" dirty="0"/>
              <a:t>1b-ancestral </a:t>
            </a:r>
            <a:r>
              <a:rPr lang="en-US" dirty="0" err="1"/>
              <a:t>chart.pdf</a:t>
            </a:r>
            <a:r>
              <a:rPr lang="en-US" dirty="0"/>
              <a:t>. </a:t>
            </a:r>
            <a:r>
              <a:rPr lang="en-US" b="1" dirty="0"/>
              <a:t>PRINT</a:t>
            </a:r>
          </a:p>
          <a:p>
            <a:r>
              <a:rPr lang="en-US" dirty="0"/>
              <a:t>1c-ancestor-5.pdf</a:t>
            </a:r>
          </a:p>
        </p:txBody>
      </p:sp>
      <p:sp>
        <p:nvSpPr>
          <p:cNvPr id="4" name="Slide Number Placeholder 3"/>
          <p:cNvSpPr>
            <a:spLocks noGrp="1"/>
          </p:cNvSpPr>
          <p:nvPr>
            <p:ph type="sldNum" sz="quarter" idx="5"/>
          </p:nvPr>
        </p:nvSpPr>
        <p:spPr/>
        <p:txBody>
          <a:bodyPr/>
          <a:lstStyle/>
          <a:p>
            <a:fld id="{52CBDC97-DD4A-1348-A39F-B0C2C939A096}" type="slidenum">
              <a:rPr lang="en-US" smtClean="0"/>
              <a:t>6</a:t>
            </a:fld>
            <a:endParaRPr lang="en-US"/>
          </a:p>
        </p:txBody>
      </p:sp>
    </p:spTree>
    <p:extLst>
      <p:ext uri="{BB962C8B-B14F-4D97-AF65-F5344CB8AC3E}">
        <p14:creationId xmlns:p14="http://schemas.microsoft.com/office/powerpoint/2010/main" val="2342325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Calendar</a:t>
            </a:r>
          </a:p>
          <a:p>
            <a:r>
              <a:rPr lang="en-US" dirty="0"/>
              <a:t>Research Extract</a:t>
            </a:r>
          </a:p>
          <a:p>
            <a:r>
              <a:rPr lang="en-US" dirty="0"/>
              <a:t>Correspondence Record. </a:t>
            </a:r>
            <a:r>
              <a:rPr lang="en-US" b="1" dirty="0"/>
              <a:t>PRINT ALL</a:t>
            </a:r>
          </a:p>
        </p:txBody>
      </p:sp>
      <p:sp>
        <p:nvSpPr>
          <p:cNvPr id="4" name="Slide Number Placeholder 3"/>
          <p:cNvSpPr>
            <a:spLocks noGrp="1"/>
          </p:cNvSpPr>
          <p:nvPr>
            <p:ph type="sldNum" sz="quarter" idx="5"/>
          </p:nvPr>
        </p:nvSpPr>
        <p:spPr/>
        <p:txBody>
          <a:bodyPr/>
          <a:lstStyle/>
          <a:p>
            <a:fld id="{52CBDC97-DD4A-1348-A39F-B0C2C939A096}" type="slidenum">
              <a:rPr lang="en-US" smtClean="0"/>
              <a:t>7</a:t>
            </a:fld>
            <a:endParaRPr lang="en-US"/>
          </a:p>
        </p:txBody>
      </p:sp>
    </p:spTree>
    <p:extLst>
      <p:ext uri="{BB962C8B-B14F-4D97-AF65-F5344CB8AC3E}">
        <p14:creationId xmlns:p14="http://schemas.microsoft.com/office/powerpoint/2010/main" val="365521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Research Calendar </a:t>
            </a:r>
            <a:r>
              <a:rPr lang="en-US" b="1" dirty="0"/>
              <a:t>PRINT</a:t>
            </a:r>
          </a:p>
        </p:txBody>
      </p:sp>
      <p:sp>
        <p:nvSpPr>
          <p:cNvPr id="4" name="Slide Number Placeholder 3"/>
          <p:cNvSpPr>
            <a:spLocks noGrp="1"/>
          </p:cNvSpPr>
          <p:nvPr>
            <p:ph type="sldNum" sz="quarter" idx="5"/>
          </p:nvPr>
        </p:nvSpPr>
        <p:spPr/>
        <p:txBody>
          <a:bodyPr/>
          <a:lstStyle/>
          <a:p>
            <a:fld id="{52CBDC97-DD4A-1348-A39F-B0C2C939A096}" type="slidenum">
              <a:rPr lang="en-US" smtClean="0"/>
              <a:t>8</a:t>
            </a:fld>
            <a:endParaRPr lang="en-US"/>
          </a:p>
        </p:txBody>
      </p:sp>
    </p:spTree>
    <p:extLst>
      <p:ext uri="{BB962C8B-B14F-4D97-AF65-F5344CB8AC3E}">
        <p14:creationId xmlns:p14="http://schemas.microsoft.com/office/powerpoint/2010/main" val="420322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 Family Group Record Sheet. </a:t>
            </a:r>
            <a:r>
              <a:rPr lang="en-US" b="1" dirty="0"/>
              <a:t>PRINT</a:t>
            </a:r>
          </a:p>
        </p:txBody>
      </p:sp>
      <p:sp>
        <p:nvSpPr>
          <p:cNvPr id="4" name="Slide Number Placeholder 3"/>
          <p:cNvSpPr>
            <a:spLocks noGrp="1"/>
          </p:cNvSpPr>
          <p:nvPr>
            <p:ph type="sldNum" sz="quarter" idx="5"/>
          </p:nvPr>
        </p:nvSpPr>
        <p:spPr/>
        <p:txBody>
          <a:bodyPr/>
          <a:lstStyle/>
          <a:p>
            <a:fld id="{52CBDC97-DD4A-1348-A39F-B0C2C939A096}" type="slidenum">
              <a:rPr lang="en-US" smtClean="0"/>
              <a:t>9</a:t>
            </a:fld>
            <a:endParaRPr lang="en-US"/>
          </a:p>
        </p:txBody>
      </p:sp>
    </p:spTree>
    <p:extLst>
      <p:ext uri="{BB962C8B-B14F-4D97-AF65-F5344CB8AC3E}">
        <p14:creationId xmlns:p14="http://schemas.microsoft.com/office/powerpoint/2010/main" val="1287612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5/17/2024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5/17/2024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ymcpl.org/sites/default/files/06-0015%20Individual%20Worksheet.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milytreemagazine.com/freebie/biographicaloutlin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milytreemagazine.com/freebie/free-form-record-marriage-record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familytreemagazine.com/freebie/free-form-record-marriage-record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amilytreemagazine.com/freebie/relationshipchar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kolpingcincinnati.com/Genealogy/Genealogy.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ncestry.com/cs/charts-and-form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rchives.gov/research/genealogy/charts-for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amilytreemagazine.com/freebie/fivegenerationancestorchar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rchives.gov/files/research/genealogy/charts-forms/ancestral-char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ncestrycdn.com/legacy/pdf/trees/charts/rescal.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ncestrycdn.com/legacy/pdf/trees/charts/famgrec.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242E23-9529-E643-9316-F25DB78144DC}"/>
              </a:ext>
            </a:extLst>
          </p:cNvPr>
          <p:cNvPicPr>
            <a:picLocks noChangeAspect="1"/>
          </p:cNvPicPr>
          <p:nvPr/>
        </p:nvPicPr>
        <p:blipFill>
          <a:blip r:embed="rId3"/>
          <a:stretch>
            <a:fillRect/>
          </a:stretch>
        </p:blipFill>
        <p:spPr>
          <a:xfrm>
            <a:off x="901700" y="2311400"/>
            <a:ext cx="10388600" cy="2235200"/>
          </a:xfrm>
          <a:prstGeom prst="rect">
            <a:avLst/>
          </a:prstGeom>
        </p:spPr>
      </p:pic>
      <p:sp>
        <p:nvSpPr>
          <p:cNvPr id="2" name="Title 1">
            <a:extLst>
              <a:ext uri="{FF2B5EF4-FFF2-40B4-BE49-F238E27FC236}">
                <a16:creationId xmlns:a16="http://schemas.microsoft.com/office/drawing/2014/main" id="{7C2630CE-D9EE-C548-8C14-073D4985013F}"/>
              </a:ext>
            </a:extLst>
          </p:cNvPr>
          <p:cNvSpPr>
            <a:spLocks noGrp="1"/>
          </p:cNvSpPr>
          <p:nvPr>
            <p:ph type="ctrTitle"/>
          </p:nvPr>
        </p:nvSpPr>
        <p:spPr>
          <a:xfrm>
            <a:off x="2023933" y="4724282"/>
            <a:ext cx="8144134" cy="1373070"/>
          </a:xfrm>
        </p:spPr>
        <p:txBody>
          <a:bodyPr/>
          <a:lstStyle/>
          <a:p>
            <a:pPr algn="ctr"/>
            <a:r>
              <a:rPr lang="en-US" dirty="0"/>
              <a:t>Basic Charts and Forms</a:t>
            </a:r>
            <a:br>
              <a:rPr lang="en-US" dirty="0"/>
            </a:br>
            <a:r>
              <a:rPr lang="en-US" sz="3200" dirty="0"/>
              <a:t>Dr. Tom Montgomery, </a:t>
            </a:r>
            <a:r>
              <a:rPr lang="en-US" sz="3200" dirty="0" err="1"/>
              <a:t>Kolping</a:t>
            </a:r>
            <a:r>
              <a:rPr lang="en-US" sz="3200" dirty="0"/>
              <a:t> Member</a:t>
            </a:r>
            <a:endParaRPr lang="en-US" dirty="0"/>
          </a:p>
        </p:txBody>
      </p:sp>
    </p:spTree>
    <p:extLst>
      <p:ext uri="{BB962C8B-B14F-4D97-AF65-F5344CB8AC3E}">
        <p14:creationId xmlns:p14="http://schemas.microsoft.com/office/powerpoint/2010/main" val="621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Autofit/>
          </a:bodyPr>
          <a:lstStyle/>
          <a:p>
            <a:pPr lvl="0"/>
            <a:r>
              <a:rPr lang="en-US" sz="4400"/>
              <a:t>Individual Worksheet </a:t>
            </a:r>
            <a:br>
              <a:rPr lang="en-US" sz="4400"/>
            </a:br>
            <a:r>
              <a:rPr lang="en-US" sz="4400"/>
              <a:t>		(Midwest Genealogy Center)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r>
              <a:rPr lang="en-US" sz="4000" dirty="0"/>
              <a:t>Worksheet to serve as a guide for biographical information about an </a:t>
            </a:r>
            <a:r>
              <a:rPr lang="en-US" sz="4000" dirty="0">
                <a:hlinkClick r:id="rId3"/>
              </a:rPr>
              <a:t>individual</a:t>
            </a:r>
            <a:endParaRPr lang="en-US" sz="4000" dirty="0"/>
          </a:p>
          <a:p>
            <a:r>
              <a:rPr lang="en-US" sz="4000" dirty="0">
                <a:hlinkClick r:id="rId3"/>
              </a:rPr>
              <a:t>https://www.mymcpl.org/sites/default/files/06-0015%20Individual%20Worksheet.pdf</a:t>
            </a:r>
            <a:endParaRPr lang="en-US" sz="4000" dirty="0"/>
          </a:p>
          <a:p>
            <a:r>
              <a:rPr lang="en-US" sz="4000" b="1" dirty="0"/>
              <a:t>Track</a:t>
            </a:r>
            <a:r>
              <a:rPr lang="en-US" sz="4000" dirty="0"/>
              <a:t> your Research:  Biographical Outline</a:t>
            </a:r>
          </a:p>
          <a:p>
            <a:pPr marL="0" indent="0">
              <a:buNone/>
            </a:pPr>
            <a:r>
              <a:rPr lang="en-US" sz="4000" dirty="0"/>
              <a:t>	</a:t>
            </a:r>
          </a:p>
        </p:txBody>
      </p:sp>
    </p:spTree>
    <p:extLst>
      <p:ext uri="{BB962C8B-B14F-4D97-AF65-F5344CB8AC3E}">
        <p14:creationId xmlns:p14="http://schemas.microsoft.com/office/powerpoint/2010/main" val="324658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285751" y="753228"/>
            <a:ext cx="10008432" cy="1080938"/>
          </a:xfrm>
        </p:spPr>
        <p:txBody>
          <a:bodyPr>
            <a:normAutofit/>
          </a:bodyPr>
          <a:lstStyle/>
          <a:p>
            <a:pPr lvl="0"/>
            <a:r>
              <a:rPr lang="en-US" sz="4400">
                <a:hlinkClick r:id="rId3"/>
              </a:rPr>
              <a:t>Biographical Chart </a:t>
            </a:r>
            <a:r>
              <a:rPr lang="en-US" sz="4400"/>
              <a:t>(Family Tree Maker)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r>
              <a:rPr lang="en-US" sz="4000" dirty="0"/>
              <a:t>Record information on education, military service, marriage, children, illnesses, religious milestones, migrations, residences, jobs, family events, land purchases, death and burials, etc.</a:t>
            </a:r>
          </a:p>
          <a:p>
            <a:r>
              <a:rPr lang="en-US" sz="4000" dirty="0">
                <a:hlinkClick r:id="rId3"/>
              </a:rPr>
              <a:t>https://www.familytreemagazine.com/freebie/biographicaloutline/</a:t>
            </a:r>
            <a:endParaRPr lang="en-US" sz="4000" dirty="0"/>
          </a:p>
          <a:p>
            <a:pPr marL="0" indent="0">
              <a:buNone/>
            </a:pPr>
            <a:endParaRPr lang="en-US" sz="4000" dirty="0"/>
          </a:p>
        </p:txBody>
      </p:sp>
    </p:spTree>
    <p:extLst>
      <p:ext uri="{BB962C8B-B14F-4D97-AF65-F5344CB8AC3E}">
        <p14:creationId xmlns:p14="http://schemas.microsoft.com/office/powerpoint/2010/main" val="390976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t>Marriage Form (Family Tree Maker)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lnSpcReduction="10000"/>
          </a:bodyPr>
          <a:lstStyle/>
          <a:p>
            <a:r>
              <a:rPr lang="en-US" sz="4000" dirty="0"/>
              <a:t>This form will help you extract information from your ancestors’ marriage indexes. Like it is for us today, marriage was a crucial step in our ancestors’ lives. Celebrate your ancestors’ love by recording the day they started a life together on </a:t>
            </a:r>
            <a:r>
              <a:rPr lang="en-US" sz="4000" dirty="0" err="1"/>
              <a:t>this</a:t>
            </a:r>
            <a:r>
              <a:rPr lang="en-US" sz="4000" dirty="0" err="1">
                <a:hlinkClick r:id="rId3"/>
              </a:rPr>
              <a:t>marriage</a:t>
            </a:r>
            <a:r>
              <a:rPr lang="en-US" sz="4000" dirty="0">
                <a:hlinkClick r:id="rId3"/>
              </a:rPr>
              <a:t> index worksheet</a:t>
            </a:r>
            <a:r>
              <a:rPr lang="en-US" sz="4000" dirty="0"/>
              <a:t>.</a:t>
            </a:r>
          </a:p>
          <a:p>
            <a:r>
              <a:rPr lang="en-US" sz="4000" dirty="0">
                <a:hlinkClick r:id="rId4"/>
              </a:rPr>
              <a:t>https://familytreemagazine.com/freebie/free-form-record-marriage-records/</a:t>
            </a:r>
            <a:endParaRPr lang="en-US" sz="4000" dirty="0"/>
          </a:p>
        </p:txBody>
      </p:sp>
    </p:spTree>
    <p:extLst>
      <p:ext uri="{BB962C8B-B14F-4D97-AF65-F5344CB8AC3E}">
        <p14:creationId xmlns:p14="http://schemas.microsoft.com/office/powerpoint/2010/main" val="3885393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52401" y="753228"/>
            <a:ext cx="10141782" cy="1080938"/>
          </a:xfrm>
        </p:spPr>
        <p:txBody>
          <a:bodyPr>
            <a:normAutofit/>
          </a:bodyPr>
          <a:lstStyle/>
          <a:p>
            <a:pPr lvl="0"/>
            <a:r>
              <a:rPr lang="en-US" sz="4400">
                <a:hlinkClick r:id="rId3"/>
              </a:rPr>
              <a:t>Relationship Chart </a:t>
            </a:r>
            <a:r>
              <a:rPr lang="en-US" sz="4400"/>
              <a:t>(Family Tree Maker)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r>
              <a:rPr lang="en-US" sz="4000"/>
              <a:t>Let this chart help you figure out how a family member is related to you.</a:t>
            </a:r>
          </a:p>
          <a:p>
            <a:r>
              <a:rPr lang="en-US" sz="4000">
                <a:hlinkClick r:id="rId3"/>
              </a:rPr>
              <a:t>https://www.familytreemagazine.com/freebie/relationshipchart/</a:t>
            </a:r>
            <a:endParaRPr lang="en-US" sz="4000"/>
          </a:p>
          <a:p>
            <a:pPr marL="0" indent="0">
              <a:buNone/>
            </a:pPr>
            <a:endParaRPr lang="en-US" sz="4000"/>
          </a:p>
        </p:txBody>
      </p:sp>
    </p:spTree>
    <p:extLst>
      <p:ext uri="{BB962C8B-B14F-4D97-AF65-F5344CB8AC3E}">
        <p14:creationId xmlns:p14="http://schemas.microsoft.com/office/powerpoint/2010/main" val="143915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dirty="0"/>
              <a:t>Your Gear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0"/>
            <a:r>
              <a:rPr lang="en-US" sz="4000" dirty="0"/>
              <a:t>Notebook/Writing Tablets</a:t>
            </a:r>
          </a:p>
          <a:p>
            <a:pPr lvl="0"/>
            <a:r>
              <a:rPr lang="en-US" sz="4000" dirty="0"/>
              <a:t>Cell Phone/Camera</a:t>
            </a:r>
          </a:p>
          <a:p>
            <a:pPr lvl="0"/>
            <a:r>
              <a:rPr lang="en-US" sz="4000" dirty="0"/>
              <a:t>Your Files</a:t>
            </a:r>
          </a:p>
          <a:p>
            <a:pPr lvl="0"/>
            <a:r>
              <a:rPr lang="en-US" sz="4000" dirty="0"/>
              <a:t>Laptop/USB drives</a:t>
            </a:r>
          </a:p>
          <a:p>
            <a:pPr lvl="0"/>
            <a:r>
              <a:rPr lang="en-US" sz="4000"/>
              <a:t>Cemetery Kit</a:t>
            </a:r>
            <a:endParaRPr lang="en-US" sz="4000" dirty="0"/>
          </a:p>
        </p:txBody>
      </p:sp>
      <p:pic>
        <p:nvPicPr>
          <p:cNvPr id="5" name="Picture 4" descr="A picture containing outdoor, grass, sky, building&#10;&#10;Description automatically generated">
            <a:extLst>
              <a:ext uri="{FF2B5EF4-FFF2-40B4-BE49-F238E27FC236}">
                <a16:creationId xmlns:a16="http://schemas.microsoft.com/office/drawing/2014/main" id="{F6C8513F-8FB5-5741-9CF9-245D85364F90}"/>
              </a:ext>
            </a:extLst>
          </p:cNvPr>
          <p:cNvPicPr>
            <a:picLocks noChangeAspect="1"/>
          </p:cNvPicPr>
          <p:nvPr/>
        </p:nvPicPr>
        <p:blipFill>
          <a:blip r:embed="rId3"/>
          <a:stretch>
            <a:fillRect/>
          </a:stretch>
        </p:blipFill>
        <p:spPr>
          <a:xfrm>
            <a:off x="5107457" y="2727606"/>
            <a:ext cx="2993424" cy="3991232"/>
          </a:xfrm>
          <a:prstGeom prst="rect">
            <a:avLst/>
          </a:prstGeom>
        </p:spPr>
      </p:pic>
      <p:pic>
        <p:nvPicPr>
          <p:cNvPr id="7" name="Picture 6" descr="A picture containing table, cluttered&#10;&#10;Description automatically generated">
            <a:extLst>
              <a:ext uri="{FF2B5EF4-FFF2-40B4-BE49-F238E27FC236}">
                <a16:creationId xmlns:a16="http://schemas.microsoft.com/office/drawing/2014/main" id="{3AAEFC06-10C2-8848-AF79-C28CE11B14D1}"/>
              </a:ext>
            </a:extLst>
          </p:cNvPr>
          <p:cNvPicPr>
            <a:picLocks noChangeAspect="1"/>
          </p:cNvPicPr>
          <p:nvPr/>
        </p:nvPicPr>
        <p:blipFill>
          <a:blip r:embed="rId4"/>
          <a:stretch>
            <a:fillRect/>
          </a:stretch>
        </p:blipFill>
        <p:spPr>
          <a:xfrm>
            <a:off x="8238999" y="651818"/>
            <a:ext cx="3702909" cy="2777182"/>
          </a:xfrm>
          <a:prstGeom prst="rect">
            <a:avLst/>
          </a:prstGeom>
        </p:spPr>
      </p:pic>
      <p:pic>
        <p:nvPicPr>
          <p:cNvPr id="9" name="Picture 8" descr="A picture containing text, table&#10;&#10;Description automatically generated">
            <a:extLst>
              <a:ext uri="{FF2B5EF4-FFF2-40B4-BE49-F238E27FC236}">
                <a16:creationId xmlns:a16="http://schemas.microsoft.com/office/drawing/2014/main" id="{6FE73497-E0BF-E64C-80B8-C3F0E699D3BC}"/>
              </a:ext>
            </a:extLst>
          </p:cNvPr>
          <p:cNvPicPr>
            <a:picLocks noChangeAspect="1"/>
          </p:cNvPicPr>
          <p:nvPr/>
        </p:nvPicPr>
        <p:blipFill>
          <a:blip r:embed="rId5"/>
          <a:stretch>
            <a:fillRect/>
          </a:stretch>
        </p:blipFill>
        <p:spPr>
          <a:xfrm>
            <a:off x="5213767" y="191044"/>
            <a:ext cx="2632504" cy="1974378"/>
          </a:xfrm>
          <a:prstGeom prst="rect">
            <a:avLst/>
          </a:prstGeom>
        </p:spPr>
      </p:pic>
      <p:pic>
        <p:nvPicPr>
          <p:cNvPr id="11" name="Picture 10" descr="A picture containing indoor, computer, computer, desk&#10;&#10;Description automatically generated">
            <a:extLst>
              <a:ext uri="{FF2B5EF4-FFF2-40B4-BE49-F238E27FC236}">
                <a16:creationId xmlns:a16="http://schemas.microsoft.com/office/drawing/2014/main" id="{0D51BDDF-6A06-8C4A-85D4-53E3642B3564}"/>
              </a:ext>
            </a:extLst>
          </p:cNvPr>
          <p:cNvPicPr>
            <a:picLocks noChangeAspect="1"/>
          </p:cNvPicPr>
          <p:nvPr/>
        </p:nvPicPr>
        <p:blipFill>
          <a:blip r:embed="rId6"/>
          <a:stretch>
            <a:fillRect/>
          </a:stretch>
        </p:blipFill>
        <p:spPr>
          <a:xfrm>
            <a:off x="8267167" y="3676004"/>
            <a:ext cx="3639083" cy="2729312"/>
          </a:xfrm>
          <a:prstGeom prst="rect">
            <a:avLst/>
          </a:prstGeom>
        </p:spPr>
      </p:pic>
    </p:spTree>
    <p:extLst>
      <p:ext uri="{BB962C8B-B14F-4D97-AF65-F5344CB8AC3E}">
        <p14:creationId xmlns:p14="http://schemas.microsoft.com/office/powerpoint/2010/main" val="826737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t>Finding Your Roots	</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333375" y="2581060"/>
            <a:ext cx="11525249" cy="3819742"/>
          </a:xfrm>
        </p:spPr>
        <p:txBody>
          <a:bodyPr>
            <a:normAutofit fontScale="62500" lnSpcReduction="20000"/>
          </a:bodyPr>
          <a:lstStyle/>
          <a:p>
            <a:pPr lvl="0"/>
            <a:r>
              <a:rPr lang="en-US" sz="5700" dirty="0"/>
              <a:t>Start with What We Know</a:t>
            </a:r>
          </a:p>
          <a:p>
            <a:pPr lvl="0"/>
            <a:r>
              <a:rPr lang="en-US" sz="5700" dirty="0"/>
              <a:t>Research the Online Databases</a:t>
            </a:r>
          </a:p>
          <a:p>
            <a:pPr lvl="0"/>
            <a:r>
              <a:rPr lang="en-US" sz="5700" dirty="0"/>
              <a:t>Attend Seminars and join Groups = Learn &amp; Share!</a:t>
            </a:r>
          </a:p>
          <a:p>
            <a:pPr lvl="0"/>
            <a:r>
              <a:rPr lang="en-US" sz="5700" dirty="0"/>
              <a:t>Blood lines:  DNA testing</a:t>
            </a:r>
          </a:p>
          <a:p>
            <a:pPr lvl="0"/>
            <a:r>
              <a:rPr lang="en-US" sz="5700" dirty="0"/>
              <a:t>Review History and Geography (carry maps)</a:t>
            </a:r>
          </a:p>
          <a:p>
            <a:pPr lvl="0"/>
            <a:r>
              <a:rPr lang="en-US" sz="5700" dirty="0"/>
              <a:t>Digitize Your Documents (download or scan yourself)</a:t>
            </a:r>
          </a:p>
          <a:p>
            <a:pPr lvl="0"/>
            <a:r>
              <a:rPr lang="en-US" sz="5700" dirty="0"/>
              <a:t>Backup your Files (paper and electronic)</a:t>
            </a:r>
            <a:endParaRPr lang="en-US" sz="3400" dirty="0"/>
          </a:p>
          <a:p>
            <a:pPr marL="0" indent="0">
              <a:buNone/>
            </a:pPr>
            <a:endParaRPr lang="en-US" sz="3200" dirty="0"/>
          </a:p>
        </p:txBody>
      </p:sp>
    </p:spTree>
    <p:extLst>
      <p:ext uri="{BB962C8B-B14F-4D97-AF65-F5344CB8AC3E}">
        <p14:creationId xmlns:p14="http://schemas.microsoft.com/office/powerpoint/2010/main" val="18185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dirty="0"/>
              <a:t>Next Month</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1"/>
            <a:r>
              <a:rPr lang="en-US" sz="4000" dirty="0"/>
              <a:t>Always check the website: </a:t>
            </a:r>
            <a:r>
              <a:rPr lang="en-US" sz="4000" dirty="0">
                <a:hlinkClick r:id="rId3"/>
              </a:rPr>
              <a:t>http://www.kolpingcincinnati.com/Genealogy/Genealogy.html</a:t>
            </a:r>
            <a:endParaRPr lang="en-US" sz="4000" dirty="0"/>
          </a:p>
          <a:p>
            <a:pPr marL="0" indent="0">
              <a:buNone/>
            </a:pPr>
            <a:endParaRPr lang="en-US" sz="3200" dirty="0"/>
          </a:p>
        </p:txBody>
      </p:sp>
      <p:pic>
        <p:nvPicPr>
          <p:cNvPr id="5" name="Picture 4">
            <a:extLst>
              <a:ext uri="{FF2B5EF4-FFF2-40B4-BE49-F238E27FC236}">
                <a16:creationId xmlns:a16="http://schemas.microsoft.com/office/drawing/2014/main" id="{735EB591-0CEE-5627-5A28-5E524821C541}"/>
              </a:ext>
            </a:extLst>
          </p:cNvPr>
          <p:cNvPicPr>
            <a:picLocks noChangeAspect="1"/>
          </p:cNvPicPr>
          <p:nvPr/>
        </p:nvPicPr>
        <p:blipFill>
          <a:blip r:embed="rId4"/>
          <a:stretch>
            <a:fillRect/>
          </a:stretch>
        </p:blipFill>
        <p:spPr>
          <a:xfrm>
            <a:off x="1335491" y="4435510"/>
            <a:ext cx="9820275" cy="1485900"/>
          </a:xfrm>
          <a:prstGeom prst="rect">
            <a:avLst/>
          </a:prstGeom>
        </p:spPr>
      </p:pic>
    </p:spTree>
    <p:extLst>
      <p:ext uri="{BB962C8B-B14F-4D97-AF65-F5344CB8AC3E}">
        <p14:creationId xmlns:p14="http://schemas.microsoft.com/office/powerpoint/2010/main" val="3598815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D743-DC70-D44A-B450-4A4B47A9452D}"/>
              </a:ext>
            </a:extLst>
          </p:cNvPr>
          <p:cNvSpPr>
            <a:spLocks noGrp="1"/>
          </p:cNvSpPr>
          <p:nvPr>
            <p:ph type="title"/>
          </p:nvPr>
        </p:nvSpPr>
        <p:spPr/>
        <p:txBody>
          <a:bodyPr/>
          <a:lstStyle/>
          <a:p>
            <a:r>
              <a:rPr lang="en-US" sz="5400"/>
              <a:t>Research</a:t>
            </a:r>
            <a:r>
              <a:rPr lang="en-US"/>
              <a:t>	</a:t>
            </a:r>
          </a:p>
        </p:txBody>
      </p:sp>
      <p:sp>
        <p:nvSpPr>
          <p:cNvPr id="3" name="Content Placeholder 2">
            <a:extLst>
              <a:ext uri="{FF2B5EF4-FFF2-40B4-BE49-F238E27FC236}">
                <a16:creationId xmlns:a16="http://schemas.microsoft.com/office/drawing/2014/main" id="{51518DC7-06A0-4746-81CD-59D93688602D}"/>
              </a:ext>
            </a:extLst>
          </p:cNvPr>
          <p:cNvSpPr>
            <a:spLocks noGrp="1"/>
          </p:cNvSpPr>
          <p:nvPr>
            <p:ph idx="1"/>
          </p:nvPr>
        </p:nvSpPr>
        <p:spPr/>
        <p:txBody>
          <a:bodyPr>
            <a:normAutofit lnSpcReduction="10000"/>
          </a:bodyPr>
          <a:lstStyle/>
          <a:p>
            <a:pPr marL="0" indent="0" algn="ctr">
              <a:buNone/>
            </a:pPr>
            <a:r>
              <a:rPr lang="en-US" sz="13100"/>
              <a:t>Happy Hunting!</a:t>
            </a:r>
          </a:p>
        </p:txBody>
      </p:sp>
    </p:spTree>
    <p:extLst>
      <p:ext uri="{BB962C8B-B14F-4D97-AF65-F5344CB8AC3E}">
        <p14:creationId xmlns:p14="http://schemas.microsoft.com/office/powerpoint/2010/main" val="199961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dirty="0"/>
              <a:t>Why?</a:t>
            </a:r>
            <a:endParaRPr lang="en-US" sz="4400"/>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0"/>
            <a:r>
              <a:rPr lang="en-US" sz="4400" dirty="0"/>
              <a:t>Your Spark!</a:t>
            </a:r>
          </a:p>
          <a:p>
            <a:r>
              <a:rPr lang="en-US" sz="4400" dirty="0"/>
              <a:t>Get Organized</a:t>
            </a:r>
          </a:p>
          <a:p>
            <a:r>
              <a:rPr lang="en-US" sz="4400" dirty="0"/>
              <a:t>Schedule weekly</a:t>
            </a:r>
          </a:p>
          <a:p>
            <a:r>
              <a:rPr lang="en-US" sz="4400" dirty="0"/>
              <a:t>Collaborate:</a:t>
            </a:r>
          </a:p>
          <a:p>
            <a:pPr marL="0" indent="0">
              <a:buNone/>
            </a:pPr>
            <a:r>
              <a:rPr lang="en-US" sz="4400" dirty="0"/>
              <a:t>Family/Friends</a:t>
            </a:r>
            <a:r>
              <a:rPr lang="en-US" sz="4000"/>
              <a:t>	</a:t>
            </a:r>
            <a:endParaRPr lang="en-US" sz="2800" dirty="0"/>
          </a:p>
          <a:p>
            <a:pPr marL="0" indent="0">
              <a:buNone/>
            </a:pPr>
            <a:endParaRPr lang="en-US" sz="3200"/>
          </a:p>
        </p:txBody>
      </p:sp>
      <p:pic>
        <p:nvPicPr>
          <p:cNvPr id="5" name="Picture 4" descr="A picture containing text, newspaper&#10;&#10;Description automatically generated">
            <a:extLst>
              <a:ext uri="{FF2B5EF4-FFF2-40B4-BE49-F238E27FC236}">
                <a16:creationId xmlns:a16="http://schemas.microsoft.com/office/drawing/2014/main" id="{E9A27F06-8A2E-AD49-855A-14999A095883}"/>
              </a:ext>
            </a:extLst>
          </p:cNvPr>
          <p:cNvPicPr>
            <a:picLocks noChangeAspect="1"/>
          </p:cNvPicPr>
          <p:nvPr/>
        </p:nvPicPr>
        <p:blipFill>
          <a:blip r:embed="rId3"/>
          <a:stretch>
            <a:fillRect/>
          </a:stretch>
        </p:blipFill>
        <p:spPr>
          <a:xfrm>
            <a:off x="5027459" y="88899"/>
            <a:ext cx="2946400" cy="6616700"/>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A500FF1B-FB74-7947-82E2-5747149861D4}"/>
              </a:ext>
            </a:extLst>
          </p:cNvPr>
          <p:cNvPicPr>
            <a:picLocks noChangeAspect="1"/>
          </p:cNvPicPr>
          <p:nvPr/>
        </p:nvPicPr>
        <p:blipFill>
          <a:blip r:embed="rId4"/>
          <a:stretch>
            <a:fillRect/>
          </a:stretch>
        </p:blipFill>
        <p:spPr>
          <a:xfrm>
            <a:off x="8483823" y="1158911"/>
            <a:ext cx="3497164" cy="4540177"/>
          </a:xfrm>
          <a:prstGeom prst="rect">
            <a:avLst/>
          </a:prstGeom>
        </p:spPr>
      </p:pic>
    </p:spTree>
    <p:extLst>
      <p:ext uri="{BB962C8B-B14F-4D97-AF65-F5344CB8AC3E}">
        <p14:creationId xmlns:p14="http://schemas.microsoft.com/office/powerpoint/2010/main" val="269821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t>Getting Started</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0387791" cy="4540177"/>
          </a:xfrm>
        </p:spPr>
        <p:txBody>
          <a:bodyPr>
            <a:normAutofit fontScale="85000" lnSpcReduction="20000"/>
          </a:bodyPr>
          <a:lstStyle/>
          <a:p>
            <a:pPr lvl="0"/>
            <a:r>
              <a:rPr lang="en-US" sz="4300" b="1" dirty="0"/>
              <a:t>You need to decide a system that </a:t>
            </a:r>
            <a:r>
              <a:rPr lang="en-US" sz="4300" b="1" u="sng" dirty="0"/>
              <a:t>you</a:t>
            </a:r>
            <a:r>
              <a:rPr lang="en-US" sz="4300" b="1" dirty="0"/>
              <a:t> can use</a:t>
            </a:r>
            <a:r>
              <a:rPr lang="en-US" sz="4300" dirty="0"/>
              <a:t>.</a:t>
            </a:r>
          </a:p>
          <a:p>
            <a:pPr lvl="1"/>
            <a:r>
              <a:rPr lang="en-US" sz="4300" dirty="0"/>
              <a:t>Binder</a:t>
            </a:r>
          </a:p>
          <a:p>
            <a:pPr lvl="1"/>
            <a:r>
              <a:rPr lang="en-US" sz="4300" dirty="0"/>
              <a:t>Files</a:t>
            </a:r>
          </a:p>
          <a:p>
            <a:pPr lvl="1"/>
            <a:r>
              <a:rPr lang="en-US" sz="4300" dirty="0"/>
              <a:t>Computer</a:t>
            </a:r>
          </a:p>
          <a:p>
            <a:r>
              <a:rPr lang="en-US" sz="4300" dirty="0"/>
              <a:t>Organize</a:t>
            </a:r>
          </a:p>
          <a:p>
            <a:pPr lvl="1"/>
            <a:r>
              <a:rPr lang="en-US" sz="4300" dirty="0"/>
              <a:t>By individual person</a:t>
            </a:r>
          </a:p>
          <a:p>
            <a:pPr lvl="1"/>
            <a:r>
              <a:rPr lang="en-US" sz="4300" dirty="0"/>
              <a:t>By location</a:t>
            </a:r>
          </a:p>
          <a:p>
            <a:pPr lvl="1"/>
            <a:r>
              <a:rPr lang="en-US" sz="4300" dirty="0"/>
              <a:t>To Do List	</a:t>
            </a:r>
          </a:p>
          <a:p>
            <a:pPr marL="0" indent="0">
              <a:buNone/>
            </a:pPr>
            <a:endParaRPr lang="en-US" sz="3200" dirty="0"/>
          </a:p>
        </p:txBody>
      </p:sp>
      <p:sp>
        <p:nvSpPr>
          <p:cNvPr id="4" name="AutoShape 2" descr="Genealogy Collection :: Onawa Public Library">
            <a:extLst>
              <a:ext uri="{FF2B5EF4-FFF2-40B4-BE49-F238E27FC236}">
                <a16:creationId xmlns:a16="http://schemas.microsoft.com/office/drawing/2014/main" id="{F9F0BD89-3D05-B04D-A204-D308EF6D83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a:extLst>
              <a:ext uri="{FF2B5EF4-FFF2-40B4-BE49-F238E27FC236}">
                <a16:creationId xmlns:a16="http://schemas.microsoft.com/office/drawing/2014/main" id="{22169672-F3E8-8328-78C6-18E8CB928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989" y="3293225"/>
            <a:ext cx="5432937" cy="273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18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dirty="0"/>
              <a:t>Doing a Family Tree</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333375" y="2317823"/>
            <a:ext cx="10160832" cy="4540177"/>
          </a:xfrm>
        </p:spPr>
        <p:txBody>
          <a:bodyPr>
            <a:normAutofit fontScale="92500" lnSpcReduction="10000"/>
          </a:bodyPr>
          <a:lstStyle/>
          <a:p>
            <a:pPr marL="0" indent="0">
              <a:buNone/>
            </a:pPr>
            <a:r>
              <a:rPr lang="en-US" sz="5400" b="1" dirty="0"/>
              <a:t>Tips for Unearthing Your Roots</a:t>
            </a:r>
          </a:p>
          <a:p>
            <a:pPr marL="514350" indent="-514350">
              <a:buFont typeface="+mj-lt"/>
              <a:buAutoNum type="arabicPeriod"/>
            </a:pPr>
            <a:r>
              <a:rPr lang="en-US" sz="5400" dirty="0"/>
              <a:t>Start with what we </a:t>
            </a:r>
            <a:r>
              <a:rPr lang="en-US" sz="5400" u="sng" dirty="0"/>
              <a:t>know</a:t>
            </a:r>
          </a:p>
          <a:p>
            <a:pPr marL="514350" indent="-514350">
              <a:buFont typeface="+mj-lt"/>
              <a:buAutoNum type="arabicPeriod"/>
            </a:pPr>
            <a:r>
              <a:rPr lang="en-US" sz="5400" dirty="0"/>
              <a:t>Online databases</a:t>
            </a:r>
          </a:p>
          <a:p>
            <a:pPr marL="514350" indent="-514350">
              <a:buFont typeface="+mj-lt"/>
              <a:buAutoNum type="arabicPeriod"/>
            </a:pPr>
            <a:r>
              <a:rPr lang="en-US" sz="5400" dirty="0"/>
              <a:t>Seminars and groups</a:t>
            </a:r>
          </a:p>
          <a:p>
            <a:pPr marL="514350" indent="-514350">
              <a:buFont typeface="+mj-lt"/>
              <a:buAutoNum type="arabicPeriod"/>
            </a:pPr>
            <a:r>
              <a:rPr lang="en-US" sz="5400" dirty="0"/>
              <a:t>DNA testing</a:t>
            </a:r>
          </a:p>
          <a:p>
            <a:pPr marL="0" indent="0">
              <a:buNone/>
            </a:pPr>
            <a:r>
              <a:rPr lang="en-US" sz="3200" dirty="0"/>
              <a:t> </a:t>
            </a:r>
          </a:p>
          <a:p>
            <a:pPr marL="0" indent="0">
              <a:buNone/>
            </a:pPr>
            <a:endParaRPr lang="en-US" sz="3200" dirty="0"/>
          </a:p>
        </p:txBody>
      </p:sp>
      <p:sp>
        <p:nvSpPr>
          <p:cNvPr id="4" name="AutoShape 2" descr="9+ Clip Art - Genealog... Genealogy Clipart | ClipartLook">
            <a:extLst>
              <a:ext uri="{FF2B5EF4-FFF2-40B4-BE49-F238E27FC236}">
                <a16:creationId xmlns:a16="http://schemas.microsoft.com/office/drawing/2014/main" id="{62189583-AC5B-6BDA-EB96-4DE2474FBAB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Family Tree Clipart 1601131 Illustration By Johnny Sa - vrogue.co">
            <a:extLst>
              <a:ext uri="{FF2B5EF4-FFF2-40B4-BE49-F238E27FC236}">
                <a16:creationId xmlns:a16="http://schemas.microsoft.com/office/drawing/2014/main" id="{C775E2F7-0043-62ED-29A8-B59465C15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344" y="3954087"/>
            <a:ext cx="428625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8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i="1"/>
              <a:t>General</a:t>
            </a:r>
            <a:r>
              <a:rPr lang="en-US" sz="4400"/>
              <a:t>:  Ancestral Chart (Ancestry)</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0"/>
            <a:r>
              <a:rPr lang="en-US" sz="3600" dirty="0"/>
              <a:t>An </a:t>
            </a:r>
            <a:r>
              <a:rPr lang="en-US" sz="3600" b="1" dirty="0">
                <a:hlinkClick r:id="rId3"/>
              </a:rPr>
              <a:t>ancestor chart</a:t>
            </a:r>
            <a:r>
              <a:rPr lang="en-US" sz="3600" b="1" dirty="0"/>
              <a:t> </a:t>
            </a:r>
            <a:r>
              <a:rPr lang="en-US" sz="3600" dirty="0"/>
              <a:t>records the ancestors from whom you directly descend--those for whom you intend to compile a complete and correct family unit. It shows at a glance the progress you have made towards this goal and what remains to be done.</a:t>
            </a:r>
          </a:p>
          <a:p>
            <a:pPr lvl="0"/>
            <a:r>
              <a:rPr lang="en-US" sz="3000" dirty="0">
                <a:hlinkClick r:id="rId3"/>
              </a:rPr>
              <a:t>https://www.ancestry.com/cs/charts-and-forms</a:t>
            </a:r>
            <a:endParaRPr lang="en-US" sz="3000" dirty="0"/>
          </a:p>
          <a:p>
            <a:pPr lvl="0"/>
            <a:r>
              <a:rPr lang="en-US" sz="3000" dirty="0">
                <a:hlinkClick r:id="rId4"/>
              </a:rPr>
              <a:t>https://www.archives.gov/research/genealogy/charts-forms</a:t>
            </a:r>
            <a:endParaRPr lang="en-US" sz="3000" dirty="0"/>
          </a:p>
          <a:p>
            <a:pPr marL="0" lvl="0" indent="0">
              <a:buNone/>
            </a:pPr>
            <a:r>
              <a:rPr lang="en-US" sz="3000" dirty="0"/>
              <a:t> </a:t>
            </a:r>
          </a:p>
        </p:txBody>
      </p:sp>
    </p:spTree>
    <p:extLst>
      <p:ext uri="{BB962C8B-B14F-4D97-AF65-F5344CB8AC3E}">
        <p14:creationId xmlns:p14="http://schemas.microsoft.com/office/powerpoint/2010/main" val="184700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285751" y="753228"/>
            <a:ext cx="10008432" cy="1080938"/>
          </a:xfrm>
        </p:spPr>
        <p:txBody>
          <a:bodyPr>
            <a:noAutofit/>
          </a:bodyPr>
          <a:lstStyle/>
          <a:p>
            <a:pPr lvl="0"/>
            <a:r>
              <a:rPr lang="en-US" sz="4400"/>
              <a:t>Five Generation Pedigree Chart</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0"/>
            <a:r>
              <a:rPr lang="en-US" sz="4000" dirty="0"/>
              <a:t>Record your ancestors’ vital stats on this standard </a:t>
            </a:r>
            <a:r>
              <a:rPr lang="en-US" sz="4000" dirty="0">
                <a:hlinkClick r:id="rId3"/>
              </a:rPr>
              <a:t>five-generation pedigree chart</a:t>
            </a:r>
            <a:r>
              <a:rPr lang="en-US" sz="4000" dirty="0"/>
              <a:t>.</a:t>
            </a:r>
          </a:p>
          <a:p>
            <a:pPr lvl="0"/>
            <a:r>
              <a:rPr lang="en-US" sz="4000" dirty="0">
                <a:hlinkClick r:id="rId3"/>
              </a:rPr>
              <a:t>https://www.familytreemagazine.com/freebie/fivegenerationancestorchart/</a:t>
            </a:r>
            <a:endParaRPr lang="en-US" sz="4000" dirty="0"/>
          </a:p>
          <a:p>
            <a:pPr lvl="0"/>
            <a:r>
              <a:rPr lang="en-US" sz="4000" dirty="0"/>
              <a:t>Or </a:t>
            </a:r>
            <a:r>
              <a:rPr lang="en-US" sz="4000" dirty="0">
                <a:hlinkClick r:id="rId4"/>
              </a:rPr>
              <a:t>https://www.archives.gov/files/research/genealogy/charts-forms/ancestral-chart.pdf</a:t>
            </a:r>
            <a:endParaRPr lang="en-US" sz="4000" dirty="0"/>
          </a:p>
          <a:p>
            <a:pPr marL="0" indent="0">
              <a:buNone/>
            </a:pPr>
            <a:endParaRPr lang="en-US" sz="3200" dirty="0"/>
          </a:p>
        </p:txBody>
      </p:sp>
    </p:spTree>
    <p:extLst>
      <p:ext uri="{BB962C8B-B14F-4D97-AF65-F5344CB8AC3E}">
        <p14:creationId xmlns:p14="http://schemas.microsoft.com/office/powerpoint/2010/main" val="427834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285751" y="753228"/>
            <a:ext cx="10008432" cy="1080938"/>
          </a:xfrm>
        </p:spPr>
        <p:txBody>
          <a:bodyPr>
            <a:noAutofit/>
          </a:bodyPr>
          <a:lstStyle/>
          <a:p>
            <a:pPr lvl="0"/>
            <a:r>
              <a:rPr lang="en-US" sz="4400" dirty="0"/>
              <a:t>Tracking your Research</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1" y="3049801"/>
            <a:ext cx="7395210" cy="3054971"/>
          </a:xfrm>
        </p:spPr>
        <p:txBody>
          <a:bodyPr>
            <a:normAutofit/>
          </a:bodyPr>
          <a:lstStyle/>
          <a:p>
            <a:pPr lvl="0"/>
            <a:r>
              <a:rPr lang="en-US" sz="4800" dirty="0"/>
              <a:t>Research Calendar</a:t>
            </a:r>
          </a:p>
          <a:p>
            <a:pPr lvl="0"/>
            <a:r>
              <a:rPr lang="en-US" sz="4800" dirty="0"/>
              <a:t>Research Extract</a:t>
            </a:r>
          </a:p>
          <a:p>
            <a:pPr lvl="0"/>
            <a:r>
              <a:rPr lang="en-US" sz="4800" dirty="0"/>
              <a:t>Correspondence Record</a:t>
            </a:r>
          </a:p>
          <a:p>
            <a:pPr marL="0" indent="0">
              <a:buNone/>
            </a:pPr>
            <a:endParaRPr lang="en-US" sz="3200" dirty="0"/>
          </a:p>
        </p:txBody>
      </p:sp>
      <p:pic>
        <p:nvPicPr>
          <p:cNvPr id="1026" name="Picture 2" descr="Image result for genealogy clip art">
            <a:extLst>
              <a:ext uri="{FF2B5EF4-FFF2-40B4-BE49-F238E27FC236}">
                <a16:creationId xmlns:a16="http://schemas.microsoft.com/office/drawing/2014/main" id="{43CCEA82-8341-2146-BF2D-132152F70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027" y="2310396"/>
            <a:ext cx="3192780" cy="406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64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t>Research Calendar (Ancestry)</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1"/>
            <a:r>
              <a:rPr lang="en-US" sz="4000" dirty="0"/>
              <a:t>The </a:t>
            </a:r>
            <a:r>
              <a:rPr lang="en-US" sz="4000" dirty="0">
                <a:hlinkClick r:id="rId3"/>
              </a:rPr>
              <a:t>research calendar </a:t>
            </a:r>
            <a:r>
              <a:rPr lang="en-US" sz="4000" dirty="0"/>
              <a:t>gives an account of every record source you have searched and serves as a reminder of what you have already done and where you have found pertinent information.</a:t>
            </a:r>
          </a:p>
          <a:p>
            <a:pPr lvl="1"/>
            <a:r>
              <a:rPr lang="en-US" sz="4000" dirty="0">
                <a:hlinkClick r:id="rId3"/>
              </a:rPr>
              <a:t>https://www.ancestrycdn.com/legacy/pdf/trees/charts/rescal.pdf</a:t>
            </a:r>
            <a:endParaRPr lang="en-US" sz="4000" dirty="0"/>
          </a:p>
          <a:p>
            <a:pPr marL="457200" lvl="1" indent="0">
              <a:buNone/>
            </a:pPr>
            <a:endParaRPr lang="en-US" sz="4000" dirty="0"/>
          </a:p>
        </p:txBody>
      </p:sp>
    </p:spTree>
    <p:extLst>
      <p:ext uri="{BB962C8B-B14F-4D97-AF65-F5344CB8AC3E}">
        <p14:creationId xmlns:p14="http://schemas.microsoft.com/office/powerpoint/2010/main" val="258477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hlinkClick r:id="rId3"/>
              </a:rPr>
              <a:t>Family Group Record </a:t>
            </a:r>
            <a:r>
              <a:rPr lang="en-US" sz="4400"/>
              <a:t>(Ancestry)</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Autofit/>
          </a:bodyPr>
          <a:lstStyle/>
          <a:p>
            <a:r>
              <a:rPr lang="en-US" sz="3200" dirty="0"/>
              <a:t>Each piece of information concerning a pedigree ancestor and his/her family is placed on a worksheet. Since the end result of your research efforts will be to compile complete, correct and connected families, the use of family group sheets from the beginning will make the compilation much easier.</a:t>
            </a:r>
          </a:p>
          <a:p>
            <a:r>
              <a:rPr lang="en-US" sz="3200" dirty="0">
                <a:hlinkClick r:id="rId3"/>
              </a:rPr>
              <a:t>https://www.ancestrycdn.com/legacy/pdf/trees/charts/famgrec.pdf</a:t>
            </a:r>
            <a:endParaRPr lang="en-US" sz="3200" dirty="0"/>
          </a:p>
          <a:p>
            <a:r>
              <a:rPr lang="en-US" sz="3200" b="1" dirty="0"/>
              <a:t>Always</a:t>
            </a:r>
            <a:r>
              <a:rPr lang="en-US" sz="3200" dirty="0"/>
              <a:t> track your research using Source Summary sheets</a:t>
            </a:r>
          </a:p>
          <a:p>
            <a:endParaRPr lang="en-US" sz="3600" dirty="0"/>
          </a:p>
        </p:txBody>
      </p:sp>
    </p:spTree>
    <p:extLst>
      <p:ext uri="{BB962C8B-B14F-4D97-AF65-F5344CB8AC3E}">
        <p14:creationId xmlns:p14="http://schemas.microsoft.com/office/powerpoint/2010/main" val="153535338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248</TotalTime>
  <Words>750</Words>
  <Application>Microsoft Office PowerPoint</Application>
  <PresentationFormat>Widescreen</PresentationFormat>
  <Paragraphs>111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Trebuchet MS</vt:lpstr>
      <vt:lpstr>Berlin</vt:lpstr>
      <vt:lpstr>Basic Charts and Forms Dr. Tom Montgomery, Kolping Member</vt:lpstr>
      <vt:lpstr>Why?</vt:lpstr>
      <vt:lpstr>Getting Started</vt:lpstr>
      <vt:lpstr>Doing a Family Tree</vt:lpstr>
      <vt:lpstr>General:  Ancestral Chart (Ancestry)</vt:lpstr>
      <vt:lpstr>Five Generation Pedigree Chart</vt:lpstr>
      <vt:lpstr>Tracking your Research</vt:lpstr>
      <vt:lpstr>Research Calendar (Ancestry)</vt:lpstr>
      <vt:lpstr>Family Group Record (Ancestry)</vt:lpstr>
      <vt:lpstr>Individual Worksheet    (Midwest Genealogy Center)</vt:lpstr>
      <vt:lpstr>Biographical Chart (Family Tree Maker)</vt:lpstr>
      <vt:lpstr>Marriage Form (Family Tree Maker)</vt:lpstr>
      <vt:lpstr>Relationship Chart (Family Tree Maker)</vt:lpstr>
      <vt:lpstr>Your Gear</vt:lpstr>
      <vt:lpstr>Finding Your Roots </vt:lpstr>
      <vt:lpstr>Next Month</vt:lpstr>
      <vt:lpstr>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Records</dc:title>
  <dc:creator>Thomas Montgomery</dc:creator>
  <cp:lastModifiedBy>Thomas Montgomery</cp:lastModifiedBy>
  <cp:revision>2</cp:revision>
  <cp:lastPrinted>2024-05-17T22:03:13Z</cp:lastPrinted>
  <dcterms:created xsi:type="dcterms:W3CDTF">2018-01-21T16:38:42Z</dcterms:created>
  <dcterms:modified xsi:type="dcterms:W3CDTF">2024-05-18T00:04:37Z</dcterms:modified>
</cp:coreProperties>
</file>